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78" r:id="rId5"/>
    <p:sldId id="258" r:id="rId6"/>
    <p:sldId id="280" r:id="rId7"/>
    <p:sldId id="259" r:id="rId8"/>
    <p:sldId id="268" r:id="rId9"/>
    <p:sldId id="282" r:id="rId10"/>
    <p:sldId id="284" r:id="rId11"/>
    <p:sldId id="285" r:id="rId12"/>
    <p:sldId id="286" r:id="rId13"/>
    <p:sldId id="274" r:id="rId14"/>
    <p:sldId id="283" r:id="rId15"/>
    <p:sldId id="270" r:id="rId16"/>
    <p:sldId id="264" r:id="rId17"/>
    <p:sldId id="271" r:id="rId18"/>
    <p:sldId id="287" r:id="rId19"/>
    <p:sldId id="288" r:id="rId20"/>
    <p:sldId id="262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Rg st="1" end="20"/>
  </p:showPr>
  <p:clrMru>
    <a:srgbClr val="43F1D7"/>
    <a:srgbClr val="FFE80C"/>
    <a:srgbClr val="F7941E"/>
    <a:srgbClr val="FA4D3A"/>
    <a:srgbClr val="EE3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0AE-89C1-496F-A94E-E756F4707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1DAD-F44C-481D-A170-0ECA5C34B7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media" Target="../media/media11.m4a"/><Relationship Id="rId4" Type="http://schemas.openxmlformats.org/officeDocument/2006/relationships/audio" Target="../media/media11.m4a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2.m4a"/><Relationship Id="rId3" Type="http://schemas.openxmlformats.org/officeDocument/2006/relationships/audio" Target="../media/media12.m4a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4.m4a"/><Relationship Id="rId3" Type="http://schemas.openxmlformats.org/officeDocument/2006/relationships/audio" Target="../media/media14.m4a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16.m4a"/><Relationship Id="rId4" Type="http://schemas.openxmlformats.org/officeDocument/2006/relationships/audio" Target="../media/media16.m4a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microsoft.com/office/2007/relationships/media" Target="../media/media18.m4a"/><Relationship Id="rId5" Type="http://schemas.openxmlformats.org/officeDocument/2006/relationships/audio" Target="../media/media18.m4a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microsoft.com/office/2007/relationships/media" Target="../media/media5.m4a"/><Relationship Id="rId5" Type="http://schemas.openxmlformats.org/officeDocument/2006/relationships/audio" Target="../media/media5.m4a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media" Target="../media/media8.m4a"/><Relationship Id="rId3" Type="http://schemas.openxmlformats.org/officeDocument/2006/relationships/audio" Target="../media/media8.m4a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microsoft.com/office/2007/relationships/media" Target="../media/media9.m4a"/><Relationship Id="rId5" Type="http://schemas.openxmlformats.org/officeDocument/2006/relationships/audio" Target="../media/media9.m4a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25167" r="6055" b="18500"/>
          <a:stretch>
            <a:fillRect/>
          </a:stretch>
        </p:blipFill>
        <p:spPr>
          <a:xfrm>
            <a:off x="1621155" y="509121"/>
            <a:ext cx="8949690" cy="5839759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3651146" y="2134026"/>
            <a:ext cx="4889708" cy="1005987"/>
          </a:xfrm>
        </p:spPr>
        <p:txBody>
          <a:bodyPr>
            <a:noAutofit/>
          </a:bodyPr>
          <a:lstStyle/>
          <a:p>
            <a:r>
              <a:rPr lang="zh-CN" altLang="en-US" sz="6000" b="1" dirty="0" smtClean="0">
                <a:solidFill>
                  <a:srgbClr val="EE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识存学</a:t>
            </a:r>
            <a:r>
              <a:rPr lang="en-US" altLang="zh-CN" sz="6000" b="1" dirty="0" smtClean="0">
                <a:solidFill>
                  <a:srgbClr val="EE3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6000" b="1" dirty="0" smtClean="0">
              <a:solidFill>
                <a:srgbClr val="EE3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632" y="3893255"/>
            <a:ext cx="20207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Designer: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黄嘉慧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05343" y="3255024"/>
            <a:ext cx="382129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个人期末</a:t>
            </a:r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产品文档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项目汇报展出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5400" y="25336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84102" y="387683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5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8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API使用比较分析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5092700" y="1350645"/>
            <a:ext cx="5736590" cy="1359535"/>
            <a:chOff x="7671" y="2418"/>
            <a:chExt cx="5415" cy="1359"/>
          </a:xfrm>
        </p:grpSpPr>
        <p:sp>
          <p:nvSpPr>
            <p:cNvPr id="41" name="圆角矩形 40"/>
            <p:cNvSpPr/>
            <p:nvPr/>
          </p:nvSpPr>
          <p:spPr>
            <a:xfrm>
              <a:off x="7671" y="2418"/>
              <a:ext cx="5415" cy="1359"/>
            </a:xfrm>
            <a:prstGeom prst="roundRect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lIns="91438" tIns="45719" rIns="91438" bIns="45719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charset="-127"/>
              </a:endParaRPr>
            </a:p>
          </p:txBody>
        </p:sp>
        <p:sp>
          <p:nvSpPr>
            <p:cNvPr id="43" name="TextBox 36"/>
            <p:cNvSpPr txBox="1"/>
            <p:nvPr/>
          </p:nvSpPr>
          <p:spPr>
            <a:xfrm>
              <a:off x="8037" y="3091"/>
              <a:ext cx="4633" cy="32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没有前期服务，只有使用的服务付费，且按小时付费。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90" y="890270"/>
            <a:ext cx="633095" cy="865505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5580380" y="1515110"/>
            <a:ext cx="211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Microsoft Azure</a:t>
            </a:r>
            <a:endParaRPr lang="zh-CN" altLang="en-US"/>
          </a:p>
        </p:txBody>
      </p:sp>
      <p:pic>
        <p:nvPicPr>
          <p:cNvPr id="3" name="图片 2" descr="Azure 的价格付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3022600"/>
            <a:ext cx="10058400" cy="3291205"/>
          </a:xfrm>
          <a:prstGeom prst="rect">
            <a:avLst/>
          </a:prstGeom>
        </p:spPr>
      </p:pic>
      <p:pic>
        <p:nvPicPr>
          <p:cNvPr id="4" name="10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3335" y="29210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84102" y="387683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5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8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API使用比较分析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624965" y="2033905"/>
            <a:ext cx="4693920" cy="4144010"/>
            <a:chOff x="10876" y="3967"/>
            <a:chExt cx="7392" cy="6526"/>
          </a:xfrm>
        </p:grpSpPr>
        <p:sp>
          <p:nvSpPr>
            <p:cNvPr id="46" name="圆角矩形 45"/>
            <p:cNvSpPr/>
            <p:nvPr/>
          </p:nvSpPr>
          <p:spPr>
            <a:xfrm>
              <a:off x="10876" y="3967"/>
              <a:ext cx="7392" cy="6526"/>
            </a:xfrm>
            <a:prstGeom prst="roundRect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lIns="91438" tIns="45719" rIns="91438" bIns="45719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charset="-127"/>
              </a:endParaRPr>
            </a:p>
          </p:txBody>
        </p:sp>
        <p:sp>
          <p:nvSpPr>
            <p:cNvPr id="50" name="TextBox 36"/>
            <p:cNvSpPr txBox="1"/>
            <p:nvPr/>
          </p:nvSpPr>
          <p:spPr>
            <a:xfrm>
              <a:off x="11342" y="5449"/>
              <a:ext cx="6325" cy="458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语音合成：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每月100万字符免费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文本翻译：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享受1,000次/月的免费调用额度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&gt;1000次 120元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&lt;10000次 800元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文本翻译：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当月需付费字符数小于100百万字符（1亿字符）时，刊例价为58元/每百万字符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10" y="1631315"/>
            <a:ext cx="735330" cy="100584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2533650" y="2377440"/>
            <a:ext cx="279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腾讯云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7668260" y="3086735"/>
            <a:ext cx="2686050" cy="26860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10165080" y="4905375"/>
            <a:ext cx="1108075" cy="10464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00">
            <a:off x="6737985" y="3845560"/>
            <a:ext cx="1336675" cy="1826260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4765" y="36322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11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696085" y="1213485"/>
            <a:ext cx="4731385" cy="4731385"/>
          </a:xfrm>
          <a:prstGeom prst="ellipse">
            <a:avLst/>
          </a:prstGeom>
          <a:solidFill>
            <a:srgbClr val="FA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18690" y="1948815"/>
            <a:ext cx="3817620" cy="319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鉴于目前产品在初始阶段，我们综合考量其功能性，我们将选择一家平台购买API，经过性价比的比拼。我们选择腾讯云的文字识别API、文本翻译API和语音合成API。其中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ea typeface="微软雅黑" panose="020B0503020204020204" pitchFamily="34" charset="-122"/>
              </a:rPr>
              <a:t>腾讯云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ea typeface="微软雅黑" panose="020B0503020204020204" pitchFamily="34" charset="-122"/>
              </a:rPr>
              <a:t>每月的100万字符的语音合成免费额度，以及支持15个语种，89多种语言对的翻译能力和每月有1000次免费文字识别调用额度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，对于目前初始阶段以及我们的APP设计初衷是吻合的。</a:t>
            </a:r>
            <a:endParaRPr lang="en-US" altLang="zh-CN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íšḻíde"/>
          <p:cNvSpPr/>
          <p:nvPr/>
        </p:nvSpPr>
        <p:spPr>
          <a:xfrm>
            <a:off x="0" y="4203022"/>
            <a:ext cx="12192000" cy="2769279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  <a:gd name="connsiteX0-737" fmla="*/ 0 w 6216319"/>
              <a:gd name="connsiteY0-738" fmla="*/ 57561 h 1359765"/>
              <a:gd name="connsiteX1-739" fmla="*/ 574189 w 6216319"/>
              <a:gd name="connsiteY1-740" fmla="*/ 379355 h 1359765"/>
              <a:gd name="connsiteX2-741" fmla="*/ 2265770 w 6216319"/>
              <a:gd name="connsiteY2-742" fmla="*/ 566088 h 1359765"/>
              <a:gd name="connsiteX3-743" fmla="*/ 3244906 w 6216319"/>
              <a:gd name="connsiteY3-744" fmla="*/ 549904 h 1359765"/>
              <a:gd name="connsiteX4-745" fmla="*/ 4628644 w 6216319"/>
              <a:gd name="connsiteY4-746" fmla="*/ 1092071 h 1359765"/>
              <a:gd name="connsiteX5-747" fmla="*/ 5356927 w 6216319"/>
              <a:gd name="connsiteY5-748" fmla="*/ 1245819 h 1359765"/>
              <a:gd name="connsiteX6-749" fmla="*/ 6216319 w 6216319"/>
              <a:gd name="connsiteY6-750" fmla="*/ 1359765 h 1359765"/>
              <a:gd name="connsiteX7-751" fmla="*/ 0 w 6216319"/>
              <a:gd name="connsiteY7-752" fmla="*/ 1359765 h 1359765"/>
              <a:gd name="connsiteX8-753" fmla="*/ 0 w 6216319"/>
              <a:gd name="connsiteY8-754" fmla="*/ 57561 h 1359765"/>
              <a:gd name="connsiteX0-755" fmla="*/ 0 w 6216319"/>
              <a:gd name="connsiteY0-756" fmla="*/ 55201 h 1357405"/>
              <a:gd name="connsiteX1-757" fmla="*/ 574189 w 6216319"/>
              <a:gd name="connsiteY1-758" fmla="*/ 376995 h 1357405"/>
              <a:gd name="connsiteX2-759" fmla="*/ 2244895 w 6216319"/>
              <a:gd name="connsiteY2-760" fmla="*/ 570887 h 1357405"/>
              <a:gd name="connsiteX3-761" fmla="*/ 3244906 w 6216319"/>
              <a:gd name="connsiteY3-762" fmla="*/ 547544 h 1357405"/>
              <a:gd name="connsiteX4-763" fmla="*/ 4628644 w 6216319"/>
              <a:gd name="connsiteY4-764" fmla="*/ 1089711 h 1357405"/>
              <a:gd name="connsiteX5-765" fmla="*/ 5356927 w 6216319"/>
              <a:gd name="connsiteY5-766" fmla="*/ 1243459 h 1357405"/>
              <a:gd name="connsiteX6-767" fmla="*/ 6216319 w 6216319"/>
              <a:gd name="connsiteY6-768" fmla="*/ 1357405 h 1357405"/>
              <a:gd name="connsiteX7-769" fmla="*/ 0 w 6216319"/>
              <a:gd name="connsiteY7-770" fmla="*/ 1357405 h 1357405"/>
              <a:gd name="connsiteX8-771" fmla="*/ 0 w 6216319"/>
              <a:gd name="connsiteY8-772" fmla="*/ 55201 h 1357405"/>
              <a:gd name="connsiteX0-773" fmla="*/ 0 w 6216319"/>
              <a:gd name="connsiteY0-774" fmla="*/ 49067 h 1351271"/>
              <a:gd name="connsiteX1-775" fmla="*/ 574189 w 6216319"/>
              <a:gd name="connsiteY1-776" fmla="*/ 370861 h 1351271"/>
              <a:gd name="connsiteX2-777" fmla="*/ 1217749 w 6216319"/>
              <a:gd name="connsiteY2-778" fmla="*/ 1887 h 1351271"/>
              <a:gd name="connsiteX3-779" fmla="*/ 2244895 w 6216319"/>
              <a:gd name="connsiteY3-780" fmla="*/ 564753 h 1351271"/>
              <a:gd name="connsiteX4-781" fmla="*/ 3244906 w 6216319"/>
              <a:gd name="connsiteY4-782" fmla="*/ 541410 h 1351271"/>
              <a:gd name="connsiteX5-783" fmla="*/ 4628644 w 6216319"/>
              <a:gd name="connsiteY5-784" fmla="*/ 1083577 h 1351271"/>
              <a:gd name="connsiteX6-785" fmla="*/ 5356927 w 6216319"/>
              <a:gd name="connsiteY6-786" fmla="*/ 1237325 h 1351271"/>
              <a:gd name="connsiteX7-787" fmla="*/ 6216319 w 6216319"/>
              <a:gd name="connsiteY7-788" fmla="*/ 1351271 h 1351271"/>
              <a:gd name="connsiteX8-789" fmla="*/ 0 w 6216319"/>
              <a:gd name="connsiteY8-790" fmla="*/ 1351271 h 1351271"/>
              <a:gd name="connsiteX9-791" fmla="*/ 0 w 6216319"/>
              <a:gd name="connsiteY9-792" fmla="*/ 49067 h 1351271"/>
              <a:gd name="connsiteX0-793" fmla="*/ 0 w 6216319"/>
              <a:gd name="connsiteY0-794" fmla="*/ 22 h 1302226"/>
              <a:gd name="connsiteX1-795" fmla="*/ 574189 w 6216319"/>
              <a:gd name="connsiteY1-796" fmla="*/ 321816 h 1302226"/>
              <a:gd name="connsiteX2-797" fmla="*/ 1015951 w 6216319"/>
              <a:gd name="connsiteY2-798" fmla="*/ 346561 h 1302226"/>
              <a:gd name="connsiteX3-799" fmla="*/ 2244895 w 6216319"/>
              <a:gd name="connsiteY3-800" fmla="*/ 515708 h 1302226"/>
              <a:gd name="connsiteX4-801" fmla="*/ 3244906 w 6216319"/>
              <a:gd name="connsiteY4-802" fmla="*/ 492365 h 1302226"/>
              <a:gd name="connsiteX5-803" fmla="*/ 4628644 w 6216319"/>
              <a:gd name="connsiteY5-804" fmla="*/ 1034532 h 1302226"/>
              <a:gd name="connsiteX6-805" fmla="*/ 5356927 w 6216319"/>
              <a:gd name="connsiteY6-806" fmla="*/ 1188280 h 1302226"/>
              <a:gd name="connsiteX7-807" fmla="*/ 6216319 w 6216319"/>
              <a:gd name="connsiteY7-808" fmla="*/ 1302226 h 1302226"/>
              <a:gd name="connsiteX8-809" fmla="*/ 0 w 6216319"/>
              <a:gd name="connsiteY8-810" fmla="*/ 1302226 h 1302226"/>
              <a:gd name="connsiteX9-811" fmla="*/ 0 w 6216319"/>
              <a:gd name="connsiteY9-812" fmla="*/ 22 h 1302226"/>
              <a:gd name="connsiteX0-813" fmla="*/ 0 w 6216319"/>
              <a:gd name="connsiteY0-814" fmla="*/ 22 h 1302226"/>
              <a:gd name="connsiteX1-815" fmla="*/ 574189 w 6216319"/>
              <a:gd name="connsiteY1-816" fmla="*/ 321816 h 1302226"/>
              <a:gd name="connsiteX2-817" fmla="*/ 1015951 w 6216319"/>
              <a:gd name="connsiteY2-818" fmla="*/ 346561 h 1302226"/>
              <a:gd name="connsiteX3-819" fmla="*/ 2244895 w 6216319"/>
              <a:gd name="connsiteY3-820" fmla="*/ 515708 h 1302226"/>
              <a:gd name="connsiteX4-821" fmla="*/ 3244906 w 6216319"/>
              <a:gd name="connsiteY4-822" fmla="*/ 492365 h 1302226"/>
              <a:gd name="connsiteX5-823" fmla="*/ 4628644 w 6216319"/>
              <a:gd name="connsiteY5-824" fmla="*/ 1034532 h 1302226"/>
              <a:gd name="connsiteX6-825" fmla="*/ 5356927 w 6216319"/>
              <a:gd name="connsiteY6-826" fmla="*/ 1188280 h 1302226"/>
              <a:gd name="connsiteX7-827" fmla="*/ 6216319 w 6216319"/>
              <a:gd name="connsiteY7-828" fmla="*/ 1302226 h 1302226"/>
              <a:gd name="connsiteX8-829" fmla="*/ 0 w 6216319"/>
              <a:gd name="connsiteY8-830" fmla="*/ 1302226 h 1302226"/>
              <a:gd name="connsiteX9-831" fmla="*/ 0 w 6216319"/>
              <a:gd name="connsiteY9-832" fmla="*/ 22 h 1302226"/>
              <a:gd name="connsiteX0-833" fmla="*/ 0 w 6216319"/>
              <a:gd name="connsiteY0-834" fmla="*/ 22 h 1302226"/>
              <a:gd name="connsiteX1-835" fmla="*/ 574189 w 6216319"/>
              <a:gd name="connsiteY1-836" fmla="*/ 321816 h 1302226"/>
              <a:gd name="connsiteX2-837" fmla="*/ 1015951 w 6216319"/>
              <a:gd name="connsiteY2-838" fmla="*/ 346561 h 1302226"/>
              <a:gd name="connsiteX3-839" fmla="*/ 2244895 w 6216319"/>
              <a:gd name="connsiteY3-840" fmla="*/ 515708 h 1302226"/>
              <a:gd name="connsiteX4-841" fmla="*/ 3244906 w 6216319"/>
              <a:gd name="connsiteY4-842" fmla="*/ 492365 h 1302226"/>
              <a:gd name="connsiteX5-843" fmla="*/ 4628644 w 6216319"/>
              <a:gd name="connsiteY5-844" fmla="*/ 1034532 h 1302226"/>
              <a:gd name="connsiteX6-845" fmla="*/ 5356927 w 6216319"/>
              <a:gd name="connsiteY6-846" fmla="*/ 1188280 h 1302226"/>
              <a:gd name="connsiteX7-847" fmla="*/ 6216319 w 6216319"/>
              <a:gd name="connsiteY7-848" fmla="*/ 1302226 h 1302226"/>
              <a:gd name="connsiteX8-849" fmla="*/ 0 w 6216319"/>
              <a:gd name="connsiteY8-850" fmla="*/ 1302226 h 1302226"/>
              <a:gd name="connsiteX9-851" fmla="*/ 0 w 6216319"/>
              <a:gd name="connsiteY9-852" fmla="*/ 22 h 1302226"/>
              <a:gd name="connsiteX0-853" fmla="*/ 0 w 6216319"/>
              <a:gd name="connsiteY0-854" fmla="*/ 22 h 1302226"/>
              <a:gd name="connsiteX1-855" fmla="*/ 574189 w 6216319"/>
              <a:gd name="connsiteY1-856" fmla="*/ 321816 h 1302226"/>
              <a:gd name="connsiteX2-857" fmla="*/ 1015951 w 6216319"/>
              <a:gd name="connsiteY2-858" fmla="*/ 346561 h 1302226"/>
              <a:gd name="connsiteX3-859" fmla="*/ 2244895 w 6216319"/>
              <a:gd name="connsiteY3-860" fmla="*/ 515708 h 1302226"/>
              <a:gd name="connsiteX4-861" fmla="*/ 3244906 w 6216319"/>
              <a:gd name="connsiteY4-862" fmla="*/ 492365 h 1302226"/>
              <a:gd name="connsiteX5-863" fmla="*/ 4628644 w 6216319"/>
              <a:gd name="connsiteY5-864" fmla="*/ 1034532 h 1302226"/>
              <a:gd name="connsiteX6-865" fmla="*/ 5356927 w 6216319"/>
              <a:gd name="connsiteY6-866" fmla="*/ 1188280 h 1302226"/>
              <a:gd name="connsiteX7-867" fmla="*/ 6216319 w 6216319"/>
              <a:gd name="connsiteY7-868" fmla="*/ 1302226 h 1302226"/>
              <a:gd name="connsiteX8-869" fmla="*/ 0 w 6216319"/>
              <a:gd name="connsiteY8-870" fmla="*/ 1302226 h 1302226"/>
              <a:gd name="connsiteX9-871" fmla="*/ 0 w 6216319"/>
              <a:gd name="connsiteY9-872" fmla="*/ 22 h 1302226"/>
              <a:gd name="connsiteX0-873" fmla="*/ 0 w 6216319"/>
              <a:gd name="connsiteY0-874" fmla="*/ 22 h 1302226"/>
              <a:gd name="connsiteX1-875" fmla="*/ 574189 w 6216319"/>
              <a:gd name="connsiteY1-876" fmla="*/ 321816 h 1302226"/>
              <a:gd name="connsiteX2-877" fmla="*/ 1015951 w 6216319"/>
              <a:gd name="connsiteY2-878" fmla="*/ 346561 h 1302226"/>
              <a:gd name="connsiteX3-879" fmla="*/ 1704848 w 6216319"/>
              <a:gd name="connsiteY3-880" fmla="*/ 296453 h 1302226"/>
              <a:gd name="connsiteX4-881" fmla="*/ 2244895 w 6216319"/>
              <a:gd name="connsiteY4-882" fmla="*/ 515708 h 1302226"/>
              <a:gd name="connsiteX5-883" fmla="*/ 3244906 w 6216319"/>
              <a:gd name="connsiteY5-884" fmla="*/ 492365 h 1302226"/>
              <a:gd name="connsiteX6-885" fmla="*/ 4628644 w 6216319"/>
              <a:gd name="connsiteY6-886" fmla="*/ 1034532 h 1302226"/>
              <a:gd name="connsiteX7-887" fmla="*/ 5356927 w 6216319"/>
              <a:gd name="connsiteY7-888" fmla="*/ 1188280 h 1302226"/>
              <a:gd name="connsiteX8-889" fmla="*/ 6216319 w 6216319"/>
              <a:gd name="connsiteY8-890" fmla="*/ 1302226 h 1302226"/>
              <a:gd name="connsiteX9-891" fmla="*/ 0 w 6216319"/>
              <a:gd name="connsiteY9-892" fmla="*/ 1302226 h 1302226"/>
              <a:gd name="connsiteX10" fmla="*/ 0 w 6216319"/>
              <a:gd name="connsiteY10" fmla="*/ 22 h 1302226"/>
              <a:gd name="connsiteX0-893" fmla="*/ 0 w 6216319"/>
              <a:gd name="connsiteY0-894" fmla="*/ 22 h 1302226"/>
              <a:gd name="connsiteX1-895" fmla="*/ 574189 w 6216319"/>
              <a:gd name="connsiteY1-896" fmla="*/ 321816 h 1302226"/>
              <a:gd name="connsiteX2-897" fmla="*/ 1015951 w 6216319"/>
              <a:gd name="connsiteY2-898" fmla="*/ 346561 h 1302226"/>
              <a:gd name="connsiteX3-899" fmla="*/ 1732682 w 6216319"/>
              <a:gd name="connsiteY3-900" fmla="*/ 368038 h 1302226"/>
              <a:gd name="connsiteX4-901" fmla="*/ 2244895 w 6216319"/>
              <a:gd name="connsiteY4-902" fmla="*/ 515708 h 1302226"/>
              <a:gd name="connsiteX5-903" fmla="*/ 3244906 w 6216319"/>
              <a:gd name="connsiteY5-904" fmla="*/ 492365 h 1302226"/>
              <a:gd name="connsiteX6-905" fmla="*/ 4628644 w 6216319"/>
              <a:gd name="connsiteY6-906" fmla="*/ 1034532 h 1302226"/>
              <a:gd name="connsiteX7-907" fmla="*/ 5356927 w 6216319"/>
              <a:gd name="connsiteY7-908" fmla="*/ 1188280 h 1302226"/>
              <a:gd name="connsiteX8-909" fmla="*/ 6216319 w 6216319"/>
              <a:gd name="connsiteY8-910" fmla="*/ 1302226 h 1302226"/>
              <a:gd name="connsiteX9-911" fmla="*/ 0 w 6216319"/>
              <a:gd name="connsiteY9-912" fmla="*/ 1302226 h 1302226"/>
              <a:gd name="connsiteX10-913" fmla="*/ 0 w 6216319"/>
              <a:gd name="connsiteY10-914" fmla="*/ 22 h 1302226"/>
              <a:gd name="connsiteX0-915" fmla="*/ 0 w 6216319"/>
              <a:gd name="connsiteY0-916" fmla="*/ 22 h 1302226"/>
              <a:gd name="connsiteX1-917" fmla="*/ 574189 w 6216319"/>
              <a:gd name="connsiteY1-918" fmla="*/ 321816 h 1302226"/>
              <a:gd name="connsiteX2-919" fmla="*/ 1015951 w 6216319"/>
              <a:gd name="connsiteY2-920" fmla="*/ 346561 h 1302226"/>
              <a:gd name="connsiteX3-921" fmla="*/ 1732682 w 6216319"/>
              <a:gd name="connsiteY3-922" fmla="*/ 368038 h 1302226"/>
              <a:gd name="connsiteX4-923" fmla="*/ 2244895 w 6216319"/>
              <a:gd name="connsiteY4-924" fmla="*/ 515708 h 1302226"/>
              <a:gd name="connsiteX5-925" fmla="*/ 3244906 w 6216319"/>
              <a:gd name="connsiteY5-926" fmla="*/ 492365 h 1302226"/>
              <a:gd name="connsiteX6-927" fmla="*/ 4628644 w 6216319"/>
              <a:gd name="connsiteY6-928" fmla="*/ 1034532 h 1302226"/>
              <a:gd name="connsiteX7-929" fmla="*/ 5356927 w 6216319"/>
              <a:gd name="connsiteY7-930" fmla="*/ 1188280 h 1302226"/>
              <a:gd name="connsiteX8-931" fmla="*/ 6216319 w 6216319"/>
              <a:gd name="connsiteY8-932" fmla="*/ 1302226 h 1302226"/>
              <a:gd name="connsiteX9-933" fmla="*/ 0 w 6216319"/>
              <a:gd name="connsiteY9-934" fmla="*/ 1302226 h 1302226"/>
              <a:gd name="connsiteX10-935" fmla="*/ 0 w 6216319"/>
              <a:gd name="connsiteY10-936" fmla="*/ 22 h 1302226"/>
              <a:gd name="connsiteX0-937" fmla="*/ 0 w 6216319"/>
              <a:gd name="connsiteY0-938" fmla="*/ 22 h 1302226"/>
              <a:gd name="connsiteX1-939" fmla="*/ 574189 w 6216319"/>
              <a:gd name="connsiteY1-940" fmla="*/ 321816 h 1302226"/>
              <a:gd name="connsiteX2-941" fmla="*/ 1015951 w 6216319"/>
              <a:gd name="connsiteY2-942" fmla="*/ 346561 h 1302226"/>
              <a:gd name="connsiteX3-943" fmla="*/ 1732682 w 6216319"/>
              <a:gd name="connsiteY3-944" fmla="*/ 368038 h 1302226"/>
              <a:gd name="connsiteX4-945" fmla="*/ 2244895 w 6216319"/>
              <a:gd name="connsiteY4-946" fmla="*/ 515708 h 1302226"/>
              <a:gd name="connsiteX5-947" fmla="*/ 3244906 w 6216319"/>
              <a:gd name="connsiteY5-948" fmla="*/ 492365 h 1302226"/>
              <a:gd name="connsiteX6-949" fmla="*/ 4628644 w 6216319"/>
              <a:gd name="connsiteY6-950" fmla="*/ 1034532 h 1302226"/>
              <a:gd name="connsiteX7-951" fmla="*/ 5356927 w 6216319"/>
              <a:gd name="connsiteY7-952" fmla="*/ 1188280 h 1302226"/>
              <a:gd name="connsiteX8-953" fmla="*/ 6216319 w 6216319"/>
              <a:gd name="connsiteY8-954" fmla="*/ 1302226 h 1302226"/>
              <a:gd name="connsiteX9-955" fmla="*/ 0 w 6216319"/>
              <a:gd name="connsiteY9-956" fmla="*/ 1302226 h 1302226"/>
              <a:gd name="connsiteX10-957" fmla="*/ 0 w 6216319"/>
              <a:gd name="connsiteY10-958" fmla="*/ 22 h 1302226"/>
              <a:gd name="connsiteX0-959" fmla="*/ 0 w 6216319"/>
              <a:gd name="connsiteY0-960" fmla="*/ 22 h 1302226"/>
              <a:gd name="connsiteX1-961" fmla="*/ 574189 w 6216319"/>
              <a:gd name="connsiteY1-962" fmla="*/ 321816 h 1302226"/>
              <a:gd name="connsiteX2-963" fmla="*/ 1015951 w 6216319"/>
              <a:gd name="connsiteY2-964" fmla="*/ 346561 h 1302226"/>
              <a:gd name="connsiteX3-965" fmla="*/ 1732682 w 6216319"/>
              <a:gd name="connsiteY3-966" fmla="*/ 368038 h 1302226"/>
              <a:gd name="connsiteX4-967" fmla="*/ 2244895 w 6216319"/>
              <a:gd name="connsiteY4-968" fmla="*/ 515708 h 1302226"/>
              <a:gd name="connsiteX5-969" fmla="*/ 3244906 w 6216319"/>
              <a:gd name="connsiteY5-970" fmla="*/ 492365 h 1302226"/>
              <a:gd name="connsiteX6-971" fmla="*/ 4628644 w 6216319"/>
              <a:gd name="connsiteY6-972" fmla="*/ 1034532 h 1302226"/>
              <a:gd name="connsiteX7-973" fmla="*/ 5356927 w 6216319"/>
              <a:gd name="connsiteY7-974" fmla="*/ 1188280 h 1302226"/>
              <a:gd name="connsiteX8-975" fmla="*/ 6216319 w 6216319"/>
              <a:gd name="connsiteY8-976" fmla="*/ 1302226 h 1302226"/>
              <a:gd name="connsiteX9-977" fmla="*/ 0 w 6216319"/>
              <a:gd name="connsiteY9-978" fmla="*/ 1302226 h 1302226"/>
              <a:gd name="connsiteX10-979" fmla="*/ 0 w 6216319"/>
              <a:gd name="connsiteY10-980" fmla="*/ 22 h 1302226"/>
              <a:gd name="connsiteX0-981" fmla="*/ 0 w 6216319"/>
              <a:gd name="connsiteY0-982" fmla="*/ 22 h 1302226"/>
              <a:gd name="connsiteX1-983" fmla="*/ 574189 w 6216319"/>
              <a:gd name="connsiteY1-984" fmla="*/ 321816 h 1302226"/>
              <a:gd name="connsiteX2-985" fmla="*/ 1015951 w 6216319"/>
              <a:gd name="connsiteY2-986" fmla="*/ 346561 h 1302226"/>
              <a:gd name="connsiteX3-987" fmla="*/ 1732682 w 6216319"/>
              <a:gd name="connsiteY3-988" fmla="*/ 368038 h 1302226"/>
              <a:gd name="connsiteX4-989" fmla="*/ 2244895 w 6216319"/>
              <a:gd name="connsiteY4-990" fmla="*/ 515708 h 1302226"/>
              <a:gd name="connsiteX5-991" fmla="*/ 3244906 w 6216319"/>
              <a:gd name="connsiteY5-992" fmla="*/ 492365 h 1302226"/>
              <a:gd name="connsiteX6-993" fmla="*/ 4628644 w 6216319"/>
              <a:gd name="connsiteY6-994" fmla="*/ 1034532 h 1302226"/>
              <a:gd name="connsiteX7-995" fmla="*/ 5356927 w 6216319"/>
              <a:gd name="connsiteY7-996" fmla="*/ 1188280 h 1302226"/>
              <a:gd name="connsiteX8-997" fmla="*/ 6216319 w 6216319"/>
              <a:gd name="connsiteY8-998" fmla="*/ 1302226 h 1302226"/>
              <a:gd name="connsiteX9-999" fmla="*/ 0 w 6216319"/>
              <a:gd name="connsiteY9-1000" fmla="*/ 1302226 h 1302226"/>
              <a:gd name="connsiteX10-1001" fmla="*/ 0 w 6216319"/>
              <a:gd name="connsiteY10-1002" fmla="*/ 22 h 1302226"/>
              <a:gd name="connsiteX0-1003" fmla="*/ 0 w 6216319"/>
              <a:gd name="connsiteY0-1004" fmla="*/ 22 h 1302226"/>
              <a:gd name="connsiteX1-1005" fmla="*/ 574189 w 6216319"/>
              <a:gd name="connsiteY1-1006" fmla="*/ 321816 h 1302226"/>
              <a:gd name="connsiteX2-1007" fmla="*/ 1015951 w 6216319"/>
              <a:gd name="connsiteY2-1008" fmla="*/ 346561 h 1302226"/>
              <a:gd name="connsiteX3-1009" fmla="*/ 1732682 w 6216319"/>
              <a:gd name="connsiteY3-1010" fmla="*/ 368038 h 1302226"/>
              <a:gd name="connsiteX4-1011" fmla="*/ 2147475 w 6216319"/>
              <a:gd name="connsiteY4-1012" fmla="*/ 479915 h 1302226"/>
              <a:gd name="connsiteX5-1013" fmla="*/ 3244906 w 6216319"/>
              <a:gd name="connsiteY5-1014" fmla="*/ 492365 h 1302226"/>
              <a:gd name="connsiteX6-1015" fmla="*/ 4628644 w 6216319"/>
              <a:gd name="connsiteY6-1016" fmla="*/ 1034532 h 1302226"/>
              <a:gd name="connsiteX7-1017" fmla="*/ 5356927 w 6216319"/>
              <a:gd name="connsiteY7-1018" fmla="*/ 1188280 h 1302226"/>
              <a:gd name="connsiteX8-1019" fmla="*/ 6216319 w 6216319"/>
              <a:gd name="connsiteY8-1020" fmla="*/ 1302226 h 1302226"/>
              <a:gd name="connsiteX9-1021" fmla="*/ 0 w 6216319"/>
              <a:gd name="connsiteY9-1022" fmla="*/ 1302226 h 1302226"/>
              <a:gd name="connsiteX10-1023" fmla="*/ 0 w 6216319"/>
              <a:gd name="connsiteY10-1024" fmla="*/ 22 h 1302226"/>
              <a:gd name="connsiteX0-1025" fmla="*/ 0 w 6216319"/>
              <a:gd name="connsiteY0-1026" fmla="*/ 22 h 1302226"/>
              <a:gd name="connsiteX1-1027" fmla="*/ 574189 w 6216319"/>
              <a:gd name="connsiteY1-1028" fmla="*/ 321816 h 1302226"/>
              <a:gd name="connsiteX2-1029" fmla="*/ 1015951 w 6216319"/>
              <a:gd name="connsiteY2-1030" fmla="*/ 346561 h 1302226"/>
              <a:gd name="connsiteX3-1031" fmla="*/ 1732682 w 6216319"/>
              <a:gd name="connsiteY3-1032" fmla="*/ 368038 h 1302226"/>
              <a:gd name="connsiteX4-1033" fmla="*/ 2147475 w 6216319"/>
              <a:gd name="connsiteY4-1034" fmla="*/ 479915 h 1302226"/>
              <a:gd name="connsiteX5-1035" fmla="*/ 3244906 w 6216319"/>
              <a:gd name="connsiteY5-1036" fmla="*/ 492365 h 1302226"/>
              <a:gd name="connsiteX6-1037" fmla="*/ 4628644 w 6216319"/>
              <a:gd name="connsiteY6-1038" fmla="*/ 1034532 h 1302226"/>
              <a:gd name="connsiteX7-1039" fmla="*/ 5356927 w 6216319"/>
              <a:gd name="connsiteY7-1040" fmla="*/ 1188280 h 1302226"/>
              <a:gd name="connsiteX8-1041" fmla="*/ 6216319 w 6216319"/>
              <a:gd name="connsiteY8-1042" fmla="*/ 1302226 h 1302226"/>
              <a:gd name="connsiteX9-1043" fmla="*/ 0 w 6216319"/>
              <a:gd name="connsiteY9-1044" fmla="*/ 1302226 h 1302226"/>
              <a:gd name="connsiteX10-1045" fmla="*/ 0 w 6216319"/>
              <a:gd name="connsiteY10-1046" fmla="*/ 22 h 1302226"/>
              <a:gd name="connsiteX0-1047" fmla="*/ 0 w 6216319"/>
              <a:gd name="connsiteY0-1048" fmla="*/ 22 h 1302226"/>
              <a:gd name="connsiteX1-1049" fmla="*/ 574189 w 6216319"/>
              <a:gd name="connsiteY1-1050" fmla="*/ 321816 h 1302226"/>
              <a:gd name="connsiteX2-1051" fmla="*/ 1015951 w 6216319"/>
              <a:gd name="connsiteY2-1052" fmla="*/ 346561 h 1302226"/>
              <a:gd name="connsiteX3-1053" fmla="*/ 1732682 w 6216319"/>
              <a:gd name="connsiteY3-1054" fmla="*/ 368038 h 1302226"/>
              <a:gd name="connsiteX4-1055" fmla="*/ 2147475 w 6216319"/>
              <a:gd name="connsiteY4-1056" fmla="*/ 479915 h 1302226"/>
              <a:gd name="connsiteX5-1057" fmla="*/ 3244906 w 6216319"/>
              <a:gd name="connsiteY5-1058" fmla="*/ 492365 h 1302226"/>
              <a:gd name="connsiteX6-1059" fmla="*/ 4628644 w 6216319"/>
              <a:gd name="connsiteY6-1060" fmla="*/ 1034532 h 1302226"/>
              <a:gd name="connsiteX7-1061" fmla="*/ 5356927 w 6216319"/>
              <a:gd name="connsiteY7-1062" fmla="*/ 1188280 h 1302226"/>
              <a:gd name="connsiteX8-1063" fmla="*/ 6216319 w 6216319"/>
              <a:gd name="connsiteY8-1064" fmla="*/ 1302226 h 1302226"/>
              <a:gd name="connsiteX9-1065" fmla="*/ 0 w 6216319"/>
              <a:gd name="connsiteY9-1066" fmla="*/ 1302226 h 1302226"/>
              <a:gd name="connsiteX10-1067" fmla="*/ 0 w 6216319"/>
              <a:gd name="connsiteY10-1068" fmla="*/ 22 h 1302226"/>
              <a:gd name="connsiteX0-1069" fmla="*/ 0 w 6216319"/>
              <a:gd name="connsiteY0-1070" fmla="*/ 22 h 1302226"/>
              <a:gd name="connsiteX1-1071" fmla="*/ 574189 w 6216319"/>
              <a:gd name="connsiteY1-1072" fmla="*/ 321816 h 1302226"/>
              <a:gd name="connsiteX2-1073" fmla="*/ 1015951 w 6216319"/>
              <a:gd name="connsiteY2-1074" fmla="*/ 346561 h 1302226"/>
              <a:gd name="connsiteX3-1075" fmla="*/ 1732682 w 6216319"/>
              <a:gd name="connsiteY3-1076" fmla="*/ 368038 h 1302226"/>
              <a:gd name="connsiteX4-1077" fmla="*/ 2147475 w 6216319"/>
              <a:gd name="connsiteY4-1078" fmla="*/ 479915 h 1302226"/>
              <a:gd name="connsiteX5-1079" fmla="*/ 3043108 w 6216319"/>
              <a:gd name="connsiteY5-1080" fmla="*/ 549633 h 1302226"/>
              <a:gd name="connsiteX6-1081" fmla="*/ 4628644 w 6216319"/>
              <a:gd name="connsiteY6-1082" fmla="*/ 1034532 h 1302226"/>
              <a:gd name="connsiteX7-1083" fmla="*/ 5356927 w 6216319"/>
              <a:gd name="connsiteY7-1084" fmla="*/ 1188280 h 1302226"/>
              <a:gd name="connsiteX8-1085" fmla="*/ 6216319 w 6216319"/>
              <a:gd name="connsiteY8-1086" fmla="*/ 1302226 h 1302226"/>
              <a:gd name="connsiteX9-1087" fmla="*/ 0 w 6216319"/>
              <a:gd name="connsiteY9-1088" fmla="*/ 1302226 h 1302226"/>
              <a:gd name="connsiteX10-1089" fmla="*/ 0 w 6216319"/>
              <a:gd name="connsiteY10-1090" fmla="*/ 22 h 1302226"/>
              <a:gd name="connsiteX0-1091" fmla="*/ 0 w 6216319"/>
              <a:gd name="connsiteY0-1092" fmla="*/ 22 h 1302226"/>
              <a:gd name="connsiteX1-1093" fmla="*/ 574189 w 6216319"/>
              <a:gd name="connsiteY1-1094" fmla="*/ 321816 h 1302226"/>
              <a:gd name="connsiteX2-1095" fmla="*/ 1015951 w 6216319"/>
              <a:gd name="connsiteY2-1096" fmla="*/ 346561 h 1302226"/>
              <a:gd name="connsiteX3-1097" fmla="*/ 1732682 w 6216319"/>
              <a:gd name="connsiteY3-1098" fmla="*/ 368038 h 1302226"/>
              <a:gd name="connsiteX4-1099" fmla="*/ 2147475 w 6216319"/>
              <a:gd name="connsiteY4-1100" fmla="*/ 479915 h 1302226"/>
              <a:gd name="connsiteX5-1101" fmla="*/ 3043108 w 6216319"/>
              <a:gd name="connsiteY5-1102" fmla="*/ 549633 h 1302226"/>
              <a:gd name="connsiteX6-1103" fmla="*/ 4628644 w 6216319"/>
              <a:gd name="connsiteY6-1104" fmla="*/ 1034532 h 1302226"/>
              <a:gd name="connsiteX7-1105" fmla="*/ 5356927 w 6216319"/>
              <a:gd name="connsiteY7-1106" fmla="*/ 1188280 h 1302226"/>
              <a:gd name="connsiteX8-1107" fmla="*/ 6216319 w 6216319"/>
              <a:gd name="connsiteY8-1108" fmla="*/ 1302226 h 1302226"/>
              <a:gd name="connsiteX9-1109" fmla="*/ 0 w 6216319"/>
              <a:gd name="connsiteY9-1110" fmla="*/ 1302226 h 1302226"/>
              <a:gd name="connsiteX10-1111" fmla="*/ 0 w 6216319"/>
              <a:gd name="connsiteY10-1112" fmla="*/ 22 h 1302226"/>
              <a:gd name="connsiteX0-1113" fmla="*/ 0 w 6216319"/>
              <a:gd name="connsiteY0-1114" fmla="*/ 22 h 1302226"/>
              <a:gd name="connsiteX1-1115" fmla="*/ 574189 w 6216319"/>
              <a:gd name="connsiteY1-1116" fmla="*/ 321816 h 1302226"/>
              <a:gd name="connsiteX2-1117" fmla="*/ 1015951 w 6216319"/>
              <a:gd name="connsiteY2-1118" fmla="*/ 346561 h 1302226"/>
              <a:gd name="connsiteX3-1119" fmla="*/ 1732682 w 6216319"/>
              <a:gd name="connsiteY3-1120" fmla="*/ 368038 h 1302226"/>
              <a:gd name="connsiteX4-1121" fmla="*/ 2147475 w 6216319"/>
              <a:gd name="connsiteY4-1122" fmla="*/ 479915 h 1302226"/>
              <a:gd name="connsiteX5-1123" fmla="*/ 3043108 w 6216319"/>
              <a:gd name="connsiteY5-1124" fmla="*/ 549633 h 1302226"/>
              <a:gd name="connsiteX6-1125" fmla="*/ 3889839 w 6216319"/>
              <a:gd name="connsiteY6-1126" fmla="*/ 317928 h 1302226"/>
              <a:gd name="connsiteX7-1127" fmla="*/ 4628644 w 6216319"/>
              <a:gd name="connsiteY7-1128" fmla="*/ 1034532 h 1302226"/>
              <a:gd name="connsiteX8-1129" fmla="*/ 5356927 w 6216319"/>
              <a:gd name="connsiteY8-1130" fmla="*/ 1188280 h 1302226"/>
              <a:gd name="connsiteX9-1131" fmla="*/ 6216319 w 6216319"/>
              <a:gd name="connsiteY9-1132" fmla="*/ 1302226 h 1302226"/>
              <a:gd name="connsiteX10-1133" fmla="*/ 0 w 6216319"/>
              <a:gd name="connsiteY10-1134" fmla="*/ 1302226 h 1302226"/>
              <a:gd name="connsiteX11" fmla="*/ 0 w 6216319"/>
              <a:gd name="connsiteY11" fmla="*/ 22 h 1302226"/>
              <a:gd name="connsiteX0-1135" fmla="*/ 0 w 6216319"/>
              <a:gd name="connsiteY0-1136" fmla="*/ 22 h 1302226"/>
              <a:gd name="connsiteX1-1137" fmla="*/ 574189 w 6216319"/>
              <a:gd name="connsiteY1-1138" fmla="*/ 321816 h 1302226"/>
              <a:gd name="connsiteX2-1139" fmla="*/ 1015951 w 6216319"/>
              <a:gd name="connsiteY2-1140" fmla="*/ 346561 h 1302226"/>
              <a:gd name="connsiteX3-1141" fmla="*/ 1732682 w 6216319"/>
              <a:gd name="connsiteY3-1142" fmla="*/ 368038 h 1302226"/>
              <a:gd name="connsiteX4-1143" fmla="*/ 2147475 w 6216319"/>
              <a:gd name="connsiteY4-1144" fmla="*/ 479915 h 1302226"/>
              <a:gd name="connsiteX5-1145" fmla="*/ 3043108 w 6216319"/>
              <a:gd name="connsiteY5-1146" fmla="*/ 549633 h 1302226"/>
              <a:gd name="connsiteX6-1147" fmla="*/ 3548869 w 6216319"/>
              <a:gd name="connsiteY6-1148" fmla="*/ 761757 h 1302226"/>
              <a:gd name="connsiteX7-1149" fmla="*/ 4628644 w 6216319"/>
              <a:gd name="connsiteY7-1150" fmla="*/ 1034532 h 1302226"/>
              <a:gd name="connsiteX8-1151" fmla="*/ 5356927 w 6216319"/>
              <a:gd name="connsiteY8-1152" fmla="*/ 1188280 h 1302226"/>
              <a:gd name="connsiteX9-1153" fmla="*/ 6216319 w 6216319"/>
              <a:gd name="connsiteY9-1154" fmla="*/ 1302226 h 1302226"/>
              <a:gd name="connsiteX10-1155" fmla="*/ 0 w 6216319"/>
              <a:gd name="connsiteY10-1156" fmla="*/ 1302226 h 1302226"/>
              <a:gd name="connsiteX11-1157" fmla="*/ 0 w 6216319"/>
              <a:gd name="connsiteY11-1158" fmla="*/ 22 h 1302226"/>
              <a:gd name="connsiteX0-1159" fmla="*/ 0 w 6216319"/>
              <a:gd name="connsiteY0-1160" fmla="*/ 22 h 1302226"/>
              <a:gd name="connsiteX1-1161" fmla="*/ 574189 w 6216319"/>
              <a:gd name="connsiteY1-1162" fmla="*/ 321816 h 1302226"/>
              <a:gd name="connsiteX2-1163" fmla="*/ 1015951 w 6216319"/>
              <a:gd name="connsiteY2-1164" fmla="*/ 346561 h 1302226"/>
              <a:gd name="connsiteX3-1165" fmla="*/ 1732682 w 6216319"/>
              <a:gd name="connsiteY3-1166" fmla="*/ 368038 h 1302226"/>
              <a:gd name="connsiteX4-1167" fmla="*/ 2147475 w 6216319"/>
              <a:gd name="connsiteY4-1168" fmla="*/ 479915 h 1302226"/>
              <a:gd name="connsiteX5-1169" fmla="*/ 3043108 w 6216319"/>
              <a:gd name="connsiteY5-1170" fmla="*/ 549633 h 1302226"/>
              <a:gd name="connsiteX6-1171" fmla="*/ 3548869 w 6216319"/>
              <a:gd name="connsiteY6-1172" fmla="*/ 761757 h 1302226"/>
              <a:gd name="connsiteX7-1173" fmla="*/ 4628644 w 6216319"/>
              <a:gd name="connsiteY7-1174" fmla="*/ 1034532 h 1302226"/>
              <a:gd name="connsiteX8-1175" fmla="*/ 5356927 w 6216319"/>
              <a:gd name="connsiteY8-1176" fmla="*/ 1188280 h 1302226"/>
              <a:gd name="connsiteX9-1177" fmla="*/ 6216319 w 6216319"/>
              <a:gd name="connsiteY9-1178" fmla="*/ 1302226 h 1302226"/>
              <a:gd name="connsiteX10-1179" fmla="*/ 0 w 6216319"/>
              <a:gd name="connsiteY10-1180" fmla="*/ 1302226 h 1302226"/>
              <a:gd name="connsiteX11-1181" fmla="*/ 0 w 6216319"/>
              <a:gd name="connsiteY11-1182" fmla="*/ 22 h 1302226"/>
              <a:gd name="connsiteX0-1183" fmla="*/ 0 w 6216319"/>
              <a:gd name="connsiteY0-1184" fmla="*/ 22 h 1302226"/>
              <a:gd name="connsiteX1-1185" fmla="*/ 574189 w 6216319"/>
              <a:gd name="connsiteY1-1186" fmla="*/ 321816 h 1302226"/>
              <a:gd name="connsiteX2-1187" fmla="*/ 1015951 w 6216319"/>
              <a:gd name="connsiteY2-1188" fmla="*/ 346561 h 1302226"/>
              <a:gd name="connsiteX3-1189" fmla="*/ 1732682 w 6216319"/>
              <a:gd name="connsiteY3-1190" fmla="*/ 368038 h 1302226"/>
              <a:gd name="connsiteX4-1191" fmla="*/ 2147475 w 6216319"/>
              <a:gd name="connsiteY4-1192" fmla="*/ 479915 h 1302226"/>
              <a:gd name="connsiteX5-1193" fmla="*/ 3043108 w 6216319"/>
              <a:gd name="connsiteY5-1194" fmla="*/ 549633 h 1302226"/>
              <a:gd name="connsiteX6-1195" fmla="*/ 3548869 w 6216319"/>
              <a:gd name="connsiteY6-1196" fmla="*/ 761757 h 1302226"/>
              <a:gd name="connsiteX7-1197" fmla="*/ 4628644 w 6216319"/>
              <a:gd name="connsiteY7-1198" fmla="*/ 1034532 h 1302226"/>
              <a:gd name="connsiteX8-1199" fmla="*/ 5356927 w 6216319"/>
              <a:gd name="connsiteY8-1200" fmla="*/ 1188280 h 1302226"/>
              <a:gd name="connsiteX9-1201" fmla="*/ 6216319 w 6216319"/>
              <a:gd name="connsiteY9-1202" fmla="*/ 1302226 h 1302226"/>
              <a:gd name="connsiteX10-1203" fmla="*/ 0 w 6216319"/>
              <a:gd name="connsiteY10-1204" fmla="*/ 1302226 h 1302226"/>
              <a:gd name="connsiteX11-1205" fmla="*/ 0 w 6216319"/>
              <a:gd name="connsiteY11-1206" fmla="*/ 22 h 1302226"/>
              <a:gd name="connsiteX0-1207" fmla="*/ 0 w 6216319"/>
              <a:gd name="connsiteY0-1208" fmla="*/ 22 h 1302226"/>
              <a:gd name="connsiteX1-1209" fmla="*/ 574189 w 6216319"/>
              <a:gd name="connsiteY1-1210" fmla="*/ 321816 h 1302226"/>
              <a:gd name="connsiteX2-1211" fmla="*/ 1015951 w 6216319"/>
              <a:gd name="connsiteY2-1212" fmla="*/ 346561 h 1302226"/>
              <a:gd name="connsiteX3-1213" fmla="*/ 1732682 w 6216319"/>
              <a:gd name="connsiteY3-1214" fmla="*/ 368038 h 1302226"/>
              <a:gd name="connsiteX4-1215" fmla="*/ 2147475 w 6216319"/>
              <a:gd name="connsiteY4-1216" fmla="*/ 479915 h 1302226"/>
              <a:gd name="connsiteX5-1217" fmla="*/ 3043108 w 6216319"/>
              <a:gd name="connsiteY5-1218" fmla="*/ 549633 h 1302226"/>
              <a:gd name="connsiteX6-1219" fmla="*/ 3562786 w 6216319"/>
              <a:gd name="connsiteY6-1220" fmla="*/ 790391 h 1302226"/>
              <a:gd name="connsiteX7-1221" fmla="*/ 4628644 w 6216319"/>
              <a:gd name="connsiteY7-1222" fmla="*/ 1034532 h 1302226"/>
              <a:gd name="connsiteX8-1223" fmla="*/ 5356927 w 6216319"/>
              <a:gd name="connsiteY8-1224" fmla="*/ 1188280 h 1302226"/>
              <a:gd name="connsiteX9-1225" fmla="*/ 6216319 w 6216319"/>
              <a:gd name="connsiteY9-1226" fmla="*/ 1302226 h 1302226"/>
              <a:gd name="connsiteX10-1227" fmla="*/ 0 w 6216319"/>
              <a:gd name="connsiteY10-1228" fmla="*/ 1302226 h 1302226"/>
              <a:gd name="connsiteX11-1229" fmla="*/ 0 w 6216319"/>
              <a:gd name="connsiteY11-1230" fmla="*/ 22 h 1302226"/>
              <a:gd name="connsiteX0-1231" fmla="*/ 0 w 6216319"/>
              <a:gd name="connsiteY0-1232" fmla="*/ 22 h 1302226"/>
              <a:gd name="connsiteX1-1233" fmla="*/ 574189 w 6216319"/>
              <a:gd name="connsiteY1-1234" fmla="*/ 321816 h 1302226"/>
              <a:gd name="connsiteX2-1235" fmla="*/ 1015951 w 6216319"/>
              <a:gd name="connsiteY2-1236" fmla="*/ 346561 h 1302226"/>
              <a:gd name="connsiteX3-1237" fmla="*/ 1732682 w 6216319"/>
              <a:gd name="connsiteY3-1238" fmla="*/ 368038 h 1302226"/>
              <a:gd name="connsiteX4-1239" fmla="*/ 2147475 w 6216319"/>
              <a:gd name="connsiteY4-1240" fmla="*/ 479915 h 1302226"/>
              <a:gd name="connsiteX5-1241" fmla="*/ 3043108 w 6216319"/>
              <a:gd name="connsiteY5-1242" fmla="*/ 549633 h 1302226"/>
              <a:gd name="connsiteX6-1243" fmla="*/ 3562786 w 6216319"/>
              <a:gd name="connsiteY6-1244" fmla="*/ 790391 h 1302226"/>
              <a:gd name="connsiteX7-1245" fmla="*/ 4628644 w 6216319"/>
              <a:gd name="connsiteY7-1246" fmla="*/ 1034532 h 1302226"/>
              <a:gd name="connsiteX8-1247" fmla="*/ 5356927 w 6216319"/>
              <a:gd name="connsiteY8-1248" fmla="*/ 1188280 h 1302226"/>
              <a:gd name="connsiteX9-1249" fmla="*/ 6216319 w 6216319"/>
              <a:gd name="connsiteY9-1250" fmla="*/ 1302226 h 1302226"/>
              <a:gd name="connsiteX10-1251" fmla="*/ 0 w 6216319"/>
              <a:gd name="connsiteY10-1252" fmla="*/ 1302226 h 1302226"/>
              <a:gd name="connsiteX11-1253" fmla="*/ 0 w 6216319"/>
              <a:gd name="connsiteY11-1254" fmla="*/ 22 h 1302226"/>
              <a:gd name="connsiteX0-1255" fmla="*/ 0 w 6216319"/>
              <a:gd name="connsiteY0-1256" fmla="*/ 22 h 1302226"/>
              <a:gd name="connsiteX1-1257" fmla="*/ 574189 w 6216319"/>
              <a:gd name="connsiteY1-1258" fmla="*/ 321816 h 1302226"/>
              <a:gd name="connsiteX2-1259" fmla="*/ 1015951 w 6216319"/>
              <a:gd name="connsiteY2-1260" fmla="*/ 346561 h 1302226"/>
              <a:gd name="connsiteX3-1261" fmla="*/ 1732682 w 6216319"/>
              <a:gd name="connsiteY3-1262" fmla="*/ 368038 h 1302226"/>
              <a:gd name="connsiteX4-1263" fmla="*/ 2147475 w 6216319"/>
              <a:gd name="connsiteY4-1264" fmla="*/ 479915 h 1302226"/>
              <a:gd name="connsiteX5-1265" fmla="*/ 3043108 w 6216319"/>
              <a:gd name="connsiteY5-1266" fmla="*/ 549633 h 1302226"/>
              <a:gd name="connsiteX6-1267" fmla="*/ 3562786 w 6216319"/>
              <a:gd name="connsiteY6-1268" fmla="*/ 790391 h 1302226"/>
              <a:gd name="connsiteX7-1269" fmla="*/ 4628644 w 6216319"/>
              <a:gd name="connsiteY7-1270" fmla="*/ 1034532 h 1302226"/>
              <a:gd name="connsiteX8-1271" fmla="*/ 5356927 w 6216319"/>
              <a:gd name="connsiteY8-1272" fmla="*/ 1188280 h 1302226"/>
              <a:gd name="connsiteX9-1273" fmla="*/ 6216319 w 6216319"/>
              <a:gd name="connsiteY9-1274" fmla="*/ 1302226 h 1302226"/>
              <a:gd name="connsiteX10-1275" fmla="*/ 0 w 6216319"/>
              <a:gd name="connsiteY10-1276" fmla="*/ 1302226 h 1302226"/>
              <a:gd name="connsiteX11-1277" fmla="*/ 0 w 6216319"/>
              <a:gd name="connsiteY11-1278" fmla="*/ 22 h 1302226"/>
              <a:gd name="connsiteX0-1279" fmla="*/ 0 w 6216319"/>
              <a:gd name="connsiteY0-1280" fmla="*/ 22 h 1302226"/>
              <a:gd name="connsiteX1-1281" fmla="*/ 574189 w 6216319"/>
              <a:gd name="connsiteY1-1282" fmla="*/ 321816 h 1302226"/>
              <a:gd name="connsiteX2-1283" fmla="*/ 1015951 w 6216319"/>
              <a:gd name="connsiteY2-1284" fmla="*/ 346561 h 1302226"/>
              <a:gd name="connsiteX3-1285" fmla="*/ 1732682 w 6216319"/>
              <a:gd name="connsiteY3-1286" fmla="*/ 368038 h 1302226"/>
              <a:gd name="connsiteX4-1287" fmla="*/ 2147475 w 6216319"/>
              <a:gd name="connsiteY4-1288" fmla="*/ 479915 h 1302226"/>
              <a:gd name="connsiteX5-1289" fmla="*/ 3043108 w 6216319"/>
              <a:gd name="connsiteY5-1290" fmla="*/ 549633 h 1302226"/>
              <a:gd name="connsiteX6-1291" fmla="*/ 3562786 w 6216319"/>
              <a:gd name="connsiteY6-1292" fmla="*/ 790391 h 1302226"/>
              <a:gd name="connsiteX7-1293" fmla="*/ 4684312 w 6216319"/>
              <a:gd name="connsiteY7-1294" fmla="*/ 1156227 h 1302226"/>
              <a:gd name="connsiteX8-1295" fmla="*/ 5356927 w 6216319"/>
              <a:gd name="connsiteY8-1296" fmla="*/ 1188280 h 1302226"/>
              <a:gd name="connsiteX9-1297" fmla="*/ 6216319 w 6216319"/>
              <a:gd name="connsiteY9-1298" fmla="*/ 1302226 h 1302226"/>
              <a:gd name="connsiteX10-1299" fmla="*/ 0 w 6216319"/>
              <a:gd name="connsiteY10-1300" fmla="*/ 1302226 h 1302226"/>
              <a:gd name="connsiteX11-1301" fmla="*/ 0 w 6216319"/>
              <a:gd name="connsiteY11-1302" fmla="*/ 22 h 1302226"/>
              <a:gd name="connsiteX0-1303" fmla="*/ 0 w 6216319"/>
              <a:gd name="connsiteY0-1304" fmla="*/ 22 h 1302226"/>
              <a:gd name="connsiteX1-1305" fmla="*/ 574189 w 6216319"/>
              <a:gd name="connsiteY1-1306" fmla="*/ 321816 h 1302226"/>
              <a:gd name="connsiteX2-1307" fmla="*/ 1015951 w 6216319"/>
              <a:gd name="connsiteY2-1308" fmla="*/ 346561 h 1302226"/>
              <a:gd name="connsiteX3-1309" fmla="*/ 1732682 w 6216319"/>
              <a:gd name="connsiteY3-1310" fmla="*/ 368038 h 1302226"/>
              <a:gd name="connsiteX4-1311" fmla="*/ 2147475 w 6216319"/>
              <a:gd name="connsiteY4-1312" fmla="*/ 479915 h 1302226"/>
              <a:gd name="connsiteX5-1313" fmla="*/ 3043108 w 6216319"/>
              <a:gd name="connsiteY5-1314" fmla="*/ 549633 h 1302226"/>
              <a:gd name="connsiteX6-1315" fmla="*/ 3562786 w 6216319"/>
              <a:gd name="connsiteY6-1316" fmla="*/ 790391 h 1302226"/>
              <a:gd name="connsiteX7-1317" fmla="*/ 4684312 w 6216319"/>
              <a:gd name="connsiteY7-1318" fmla="*/ 1156227 h 1302226"/>
              <a:gd name="connsiteX8-1319" fmla="*/ 5356927 w 6216319"/>
              <a:gd name="connsiteY8-1320" fmla="*/ 1188280 h 1302226"/>
              <a:gd name="connsiteX9-1321" fmla="*/ 6216319 w 6216319"/>
              <a:gd name="connsiteY9-1322" fmla="*/ 1302226 h 1302226"/>
              <a:gd name="connsiteX10-1323" fmla="*/ 0 w 6216319"/>
              <a:gd name="connsiteY10-1324" fmla="*/ 1302226 h 1302226"/>
              <a:gd name="connsiteX11-1325" fmla="*/ 0 w 6216319"/>
              <a:gd name="connsiteY11-1326" fmla="*/ 22 h 1302226"/>
              <a:gd name="connsiteX0-1327" fmla="*/ 0 w 6216319"/>
              <a:gd name="connsiteY0-1328" fmla="*/ 22 h 1302226"/>
              <a:gd name="connsiteX1-1329" fmla="*/ 574189 w 6216319"/>
              <a:gd name="connsiteY1-1330" fmla="*/ 321816 h 1302226"/>
              <a:gd name="connsiteX2-1331" fmla="*/ 1015951 w 6216319"/>
              <a:gd name="connsiteY2-1332" fmla="*/ 346561 h 1302226"/>
              <a:gd name="connsiteX3-1333" fmla="*/ 1732682 w 6216319"/>
              <a:gd name="connsiteY3-1334" fmla="*/ 368038 h 1302226"/>
              <a:gd name="connsiteX4-1335" fmla="*/ 2147475 w 6216319"/>
              <a:gd name="connsiteY4-1336" fmla="*/ 479915 h 1302226"/>
              <a:gd name="connsiteX5-1337" fmla="*/ 3043108 w 6216319"/>
              <a:gd name="connsiteY5-1338" fmla="*/ 549633 h 1302226"/>
              <a:gd name="connsiteX6-1339" fmla="*/ 3562786 w 6216319"/>
              <a:gd name="connsiteY6-1340" fmla="*/ 790391 h 1302226"/>
              <a:gd name="connsiteX7-1341" fmla="*/ 4684312 w 6216319"/>
              <a:gd name="connsiteY7-1342" fmla="*/ 1156227 h 1302226"/>
              <a:gd name="connsiteX8-1343" fmla="*/ 5356927 w 6216319"/>
              <a:gd name="connsiteY8-1344" fmla="*/ 1188280 h 1302226"/>
              <a:gd name="connsiteX9-1345" fmla="*/ 6216319 w 6216319"/>
              <a:gd name="connsiteY9-1346" fmla="*/ 1302226 h 1302226"/>
              <a:gd name="connsiteX10-1347" fmla="*/ 0 w 6216319"/>
              <a:gd name="connsiteY10-1348" fmla="*/ 1302226 h 1302226"/>
              <a:gd name="connsiteX11-1349" fmla="*/ 0 w 6216319"/>
              <a:gd name="connsiteY11-1350" fmla="*/ 22 h 1302226"/>
              <a:gd name="connsiteX0-1351" fmla="*/ 0 w 6216319"/>
              <a:gd name="connsiteY0-1352" fmla="*/ 22 h 1302226"/>
              <a:gd name="connsiteX1-1353" fmla="*/ 574189 w 6216319"/>
              <a:gd name="connsiteY1-1354" fmla="*/ 321816 h 1302226"/>
              <a:gd name="connsiteX2-1355" fmla="*/ 1015951 w 6216319"/>
              <a:gd name="connsiteY2-1356" fmla="*/ 346561 h 1302226"/>
              <a:gd name="connsiteX3-1357" fmla="*/ 1732682 w 6216319"/>
              <a:gd name="connsiteY3-1358" fmla="*/ 368038 h 1302226"/>
              <a:gd name="connsiteX4-1359" fmla="*/ 2147475 w 6216319"/>
              <a:gd name="connsiteY4-1360" fmla="*/ 479915 h 1302226"/>
              <a:gd name="connsiteX5-1361" fmla="*/ 3043108 w 6216319"/>
              <a:gd name="connsiteY5-1362" fmla="*/ 549633 h 1302226"/>
              <a:gd name="connsiteX6-1363" fmla="*/ 3562786 w 6216319"/>
              <a:gd name="connsiteY6-1364" fmla="*/ 790391 h 1302226"/>
              <a:gd name="connsiteX7-1365" fmla="*/ 4684312 w 6216319"/>
              <a:gd name="connsiteY7-1366" fmla="*/ 1156227 h 1302226"/>
              <a:gd name="connsiteX8-1367" fmla="*/ 5092502 w 6216319"/>
              <a:gd name="connsiteY8-1368" fmla="*/ 1188280 h 1302226"/>
              <a:gd name="connsiteX9-1369" fmla="*/ 6216319 w 6216319"/>
              <a:gd name="connsiteY9-1370" fmla="*/ 1302226 h 1302226"/>
              <a:gd name="connsiteX10-1371" fmla="*/ 0 w 6216319"/>
              <a:gd name="connsiteY10-1372" fmla="*/ 1302226 h 1302226"/>
              <a:gd name="connsiteX11-1373" fmla="*/ 0 w 6216319"/>
              <a:gd name="connsiteY11-1374" fmla="*/ 22 h 1302226"/>
              <a:gd name="connsiteX0-1375" fmla="*/ 0 w 6216319"/>
              <a:gd name="connsiteY0-1376" fmla="*/ 22 h 1302226"/>
              <a:gd name="connsiteX1-1377" fmla="*/ 574189 w 6216319"/>
              <a:gd name="connsiteY1-1378" fmla="*/ 321816 h 1302226"/>
              <a:gd name="connsiteX2-1379" fmla="*/ 1015951 w 6216319"/>
              <a:gd name="connsiteY2-1380" fmla="*/ 346561 h 1302226"/>
              <a:gd name="connsiteX3-1381" fmla="*/ 1732682 w 6216319"/>
              <a:gd name="connsiteY3-1382" fmla="*/ 368038 h 1302226"/>
              <a:gd name="connsiteX4-1383" fmla="*/ 2147475 w 6216319"/>
              <a:gd name="connsiteY4-1384" fmla="*/ 479915 h 1302226"/>
              <a:gd name="connsiteX5-1385" fmla="*/ 3043108 w 6216319"/>
              <a:gd name="connsiteY5-1386" fmla="*/ 549633 h 1302226"/>
              <a:gd name="connsiteX6-1387" fmla="*/ 3562786 w 6216319"/>
              <a:gd name="connsiteY6-1388" fmla="*/ 790391 h 1302226"/>
              <a:gd name="connsiteX7-1389" fmla="*/ 4684312 w 6216319"/>
              <a:gd name="connsiteY7-1390" fmla="*/ 1156227 h 1302226"/>
              <a:gd name="connsiteX8-1391" fmla="*/ 5092502 w 6216319"/>
              <a:gd name="connsiteY8-1392" fmla="*/ 1188280 h 1302226"/>
              <a:gd name="connsiteX9-1393" fmla="*/ 6216319 w 6216319"/>
              <a:gd name="connsiteY9-1394" fmla="*/ 1302226 h 1302226"/>
              <a:gd name="connsiteX10-1395" fmla="*/ 0 w 6216319"/>
              <a:gd name="connsiteY10-1396" fmla="*/ 1302226 h 1302226"/>
              <a:gd name="connsiteX11-1397" fmla="*/ 0 w 6216319"/>
              <a:gd name="connsiteY11-1398" fmla="*/ 22 h 1302226"/>
              <a:gd name="connsiteX0-1399" fmla="*/ 0 w 6216319"/>
              <a:gd name="connsiteY0-1400" fmla="*/ 22 h 1302226"/>
              <a:gd name="connsiteX1-1401" fmla="*/ 574189 w 6216319"/>
              <a:gd name="connsiteY1-1402" fmla="*/ 321816 h 1302226"/>
              <a:gd name="connsiteX2-1403" fmla="*/ 1015951 w 6216319"/>
              <a:gd name="connsiteY2-1404" fmla="*/ 346561 h 1302226"/>
              <a:gd name="connsiteX3-1405" fmla="*/ 1732682 w 6216319"/>
              <a:gd name="connsiteY3-1406" fmla="*/ 368038 h 1302226"/>
              <a:gd name="connsiteX4-1407" fmla="*/ 2147475 w 6216319"/>
              <a:gd name="connsiteY4-1408" fmla="*/ 479915 h 1302226"/>
              <a:gd name="connsiteX5-1409" fmla="*/ 3043108 w 6216319"/>
              <a:gd name="connsiteY5-1410" fmla="*/ 549633 h 1302226"/>
              <a:gd name="connsiteX6-1411" fmla="*/ 3562786 w 6216319"/>
              <a:gd name="connsiteY6-1412" fmla="*/ 790391 h 1302226"/>
              <a:gd name="connsiteX7-1413" fmla="*/ 4684312 w 6216319"/>
              <a:gd name="connsiteY7-1414" fmla="*/ 1156227 h 1302226"/>
              <a:gd name="connsiteX8-1415" fmla="*/ 5092502 w 6216319"/>
              <a:gd name="connsiteY8-1416" fmla="*/ 1188280 h 1302226"/>
              <a:gd name="connsiteX9-1417" fmla="*/ 6216319 w 6216319"/>
              <a:gd name="connsiteY9-1418" fmla="*/ 1302226 h 1302226"/>
              <a:gd name="connsiteX10-1419" fmla="*/ 0 w 6216319"/>
              <a:gd name="connsiteY10-1420" fmla="*/ 1302226 h 1302226"/>
              <a:gd name="connsiteX11-1421" fmla="*/ 0 w 6216319"/>
              <a:gd name="connsiteY11-1422" fmla="*/ 22 h 1302226"/>
              <a:gd name="connsiteX0-1423" fmla="*/ 0 w 6613304"/>
              <a:gd name="connsiteY0-1424" fmla="*/ 22 h 1302226"/>
              <a:gd name="connsiteX1-1425" fmla="*/ 574189 w 6613304"/>
              <a:gd name="connsiteY1-1426" fmla="*/ 321816 h 1302226"/>
              <a:gd name="connsiteX2-1427" fmla="*/ 1015951 w 6613304"/>
              <a:gd name="connsiteY2-1428" fmla="*/ 346561 h 1302226"/>
              <a:gd name="connsiteX3-1429" fmla="*/ 1732682 w 6613304"/>
              <a:gd name="connsiteY3-1430" fmla="*/ 368038 h 1302226"/>
              <a:gd name="connsiteX4-1431" fmla="*/ 2147475 w 6613304"/>
              <a:gd name="connsiteY4-1432" fmla="*/ 479915 h 1302226"/>
              <a:gd name="connsiteX5-1433" fmla="*/ 3043108 w 6613304"/>
              <a:gd name="connsiteY5-1434" fmla="*/ 549633 h 1302226"/>
              <a:gd name="connsiteX6-1435" fmla="*/ 3562786 w 6613304"/>
              <a:gd name="connsiteY6-1436" fmla="*/ 790391 h 1302226"/>
              <a:gd name="connsiteX7-1437" fmla="*/ 4684312 w 6613304"/>
              <a:gd name="connsiteY7-1438" fmla="*/ 1156227 h 1302226"/>
              <a:gd name="connsiteX8-1439" fmla="*/ 5092502 w 6613304"/>
              <a:gd name="connsiteY8-1440" fmla="*/ 1188280 h 1302226"/>
              <a:gd name="connsiteX9-1441" fmla="*/ 5886947 w 6613304"/>
              <a:gd name="connsiteY9-1442" fmla="*/ 1005147 h 1302226"/>
              <a:gd name="connsiteX10-1443" fmla="*/ 6216319 w 6613304"/>
              <a:gd name="connsiteY10-1444" fmla="*/ 1302226 h 1302226"/>
              <a:gd name="connsiteX11-1445" fmla="*/ 0 w 6613304"/>
              <a:gd name="connsiteY11-1446" fmla="*/ 1302226 h 1302226"/>
              <a:gd name="connsiteX12" fmla="*/ 0 w 6613304"/>
              <a:gd name="connsiteY12" fmla="*/ 22 h 1302226"/>
              <a:gd name="connsiteX0-1447" fmla="*/ 0 w 6597699"/>
              <a:gd name="connsiteY0-1448" fmla="*/ 22 h 1302226"/>
              <a:gd name="connsiteX1-1449" fmla="*/ 574189 w 6597699"/>
              <a:gd name="connsiteY1-1450" fmla="*/ 321816 h 1302226"/>
              <a:gd name="connsiteX2-1451" fmla="*/ 1015951 w 6597699"/>
              <a:gd name="connsiteY2-1452" fmla="*/ 346561 h 1302226"/>
              <a:gd name="connsiteX3-1453" fmla="*/ 1732682 w 6597699"/>
              <a:gd name="connsiteY3-1454" fmla="*/ 368038 h 1302226"/>
              <a:gd name="connsiteX4-1455" fmla="*/ 2147475 w 6597699"/>
              <a:gd name="connsiteY4-1456" fmla="*/ 479915 h 1302226"/>
              <a:gd name="connsiteX5-1457" fmla="*/ 3043108 w 6597699"/>
              <a:gd name="connsiteY5-1458" fmla="*/ 549633 h 1302226"/>
              <a:gd name="connsiteX6-1459" fmla="*/ 3562786 w 6597699"/>
              <a:gd name="connsiteY6-1460" fmla="*/ 790391 h 1302226"/>
              <a:gd name="connsiteX7-1461" fmla="*/ 4684312 w 6597699"/>
              <a:gd name="connsiteY7-1462" fmla="*/ 1156227 h 1302226"/>
              <a:gd name="connsiteX8-1463" fmla="*/ 5092502 w 6597699"/>
              <a:gd name="connsiteY8-1464" fmla="*/ 1188280 h 1302226"/>
              <a:gd name="connsiteX9-1465" fmla="*/ 5810403 w 6597699"/>
              <a:gd name="connsiteY9-1466" fmla="*/ 1184110 h 1302226"/>
              <a:gd name="connsiteX10-1467" fmla="*/ 6216319 w 6597699"/>
              <a:gd name="connsiteY10-1468" fmla="*/ 1302226 h 1302226"/>
              <a:gd name="connsiteX11-1469" fmla="*/ 0 w 6597699"/>
              <a:gd name="connsiteY11-1470" fmla="*/ 1302226 h 1302226"/>
              <a:gd name="connsiteX12-1471" fmla="*/ 0 w 6597699"/>
              <a:gd name="connsiteY12-1472" fmla="*/ 22 h 1302226"/>
              <a:gd name="connsiteX0-1473" fmla="*/ 0 w 6597699"/>
              <a:gd name="connsiteY0-1474" fmla="*/ 22 h 1302226"/>
              <a:gd name="connsiteX1-1475" fmla="*/ 574189 w 6597699"/>
              <a:gd name="connsiteY1-1476" fmla="*/ 321816 h 1302226"/>
              <a:gd name="connsiteX2-1477" fmla="*/ 1015951 w 6597699"/>
              <a:gd name="connsiteY2-1478" fmla="*/ 346561 h 1302226"/>
              <a:gd name="connsiteX3-1479" fmla="*/ 1732682 w 6597699"/>
              <a:gd name="connsiteY3-1480" fmla="*/ 368038 h 1302226"/>
              <a:gd name="connsiteX4-1481" fmla="*/ 2147475 w 6597699"/>
              <a:gd name="connsiteY4-1482" fmla="*/ 479915 h 1302226"/>
              <a:gd name="connsiteX5-1483" fmla="*/ 3043108 w 6597699"/>
              <a:gd name="connsiteY5-1484" fmla="*/ 549633 h 1302226"/>
              <a:gd name="connsiteX6-1485" fmla="*/ 3562786 w 6597699"/>
              <a:gd name="connsiteY6-1486" fmla="*/ 790391 h 1302226"/>
              <a:gd name="connsiteX7-1487" fmla="*/ 4684312 w 6597699"/>
              <a:gd name="connsiteY7-1488" fmla="*/ 1156227 h 1302226"/>
              <a:gd name="connsiteX8-1489" fmla="*/ 5092502 w 6597699"/>
              <a:gd name="connsiteY8-1490" fmla="*/ 1188280 h 1302226"/>
              <a:gd name="connsiteX9-1491" fmla="*/ 5810403 w 6597699"/>
              <a:gd name="connsiteY9-1492" fmla="*/ 1184110 h 1302226"/>
              <a:gd name="connsiteX10-1493" fmla="*/ 6216319 w 6597699"/>
              <a:gd name="connsiteY10-1494" fmla="*/ 1302226 h 1302226"/>
              <a:gd name="connsiteX11-1495" fmla="*/ 0 w 6597699"/>
              <a:gd name="connsiteY11-1496" fmla="*/ 1302226 h 1302226"/>
              <a:gd name="connsiteX12-1497" fmla="*/ 0 w 6597699"/>
              <a:gd name="connsiteY12-1498" fmla="*/ 22 h 1302226"/>
              <a:gd name="connsiteX0-1499" fmla="*/ 0 w 6597699"/>
              <a:gd name="connsiteY0-1500" fmla="*/ 22 h 1302226"/>
              <a:gd name="connsiteX1-1501" fmla="*/ 574189 w 6597699"/>
              <a:gd name="connsiteY1-1502" fmla="*/ 321816 h 1302226"/>
              <a:gd name="connsiteX2-1503" fmla="*/ 1015951 w 6597699"/>
              <a:gd name="connsiteY2-1504" fmla="*/ 346561 h 1302226"/>
              <a:gd name="connsiteX3-1505" fmla="*/ 1732682 w 6597699"/>
              <a:gd name="connsiteY3-1506" fmla="*/ 368038 h 1302226"/>
              <a:gd name="connsiteX4-1507" fmla="*/ 2147475 w 6597699"/>
              <a:gd name="connsiteY4-1508" fmla="*/ 479915 h 1302226"/>
              <a:gd name="connsiteX5-1509" fmla="*/ 3043108 w 6597699"/>
              <a:gd name="connsiteY5-1510" fmla="*/ 549633 h 1302226"/>
              <a:gd name="connsiteX6-1511" fmla="*/ 3562786 w 6597699"/>
              <a:gd name="connsiteY6-1512" fmla="*/ 790391 h 1302226"/>
              <a:gd name="connsiteX7-1513" fmla="*/ 4684312 w 6597699"/>
              <a:gd name="connsiteY7-1514" fmla="*/ 1156227 h 1302226"/>
              <a:gd name="connsiteX8-1515" fmla="*/ 5092502 w 6597699"/>
              <a:gd name="connsiteY8-1516" fmla="*/ 1188280 h 1302226"/>
              <a:gd name="connsiteX9-1517" fmla="*/ 5810403 w 6597699"/>
              <a:gd name="connsiteY9-1518" fmla="*/ 1184110 h 1302226"/>
              <a:gd name="connsiteX10-1519" fmla="*/ 6216319 w 6597699"/>
              <a:gd name="connsiteY10-1520" fmla="*/ 1302226 h 1302226"/>
              <a:gd name="connsiteX11-1521" fmla="*/ 0 w 6597699"/>
              <a:gd name="connsiteY11-1522" fmla="*/ 1302226 h 1302226"/>
              <a:gd name="connsiteX12-1523" fmla="*/ 0 w 6597699"/>
              <a:gd name="connsiteY12-1524" fmla="*/ 22 h 1302226"/>
              <a:gd name="connsiteX0-1525" fmla="*/ 0 w 6590574"/>
              <a:gd name="connsiteY0-1526" fmla="*/ 22 h 1302226"/>
              <a:gd name="connsiteX1-1527" fmla="*/ 574189 w 6590574"/>
              <a:gd name="connsiteY1-1528" fmla="*/ 321816 h 1302226"/>
              <a:gd name="connsiteX2-1529" fmla="*/ 1015951 w 6590574"/>
              <a:gd name="connsiteY2-1530" fmla="*/ 346561 h 1302226"/>
              <a:gd name="connsiteX3-1531" fmla="*/ 1732682 w 6590574"/>
              <a:gd name="connsiteY3-1532" fmla="*/ 368038 h 1302226"/>
              <a:gd name="connsiteX4-1533" fmla="*/ 2147475 w 6590574"/>
              <a:gd name="connsiteY4-1534" fmla="*/ 479915 h 1302226"/>
              <a:gd name="connsiteX5-1535" fmla="*/ 3043108 w 6590574"/>
              <a:gd name="connsiteY5-1536" fmla="*/ 549633 h 1302226"/>
              <a:gd name="connsiteX6-1537" fmla="*/ 3562786 w 6590574"/>
              <a:gd name="connsiteY6-1538" fmla="*/ 790391 h 1302226"/>
              <a:gd name="connsiteX7-1539" fmla="*/ 4684312 w 6590574"/>
              <a:gd name="connsiteY7-1540" fmla="*/ 1156227 h 1302226"/>
              <a:gd name="connsiteX8-1541" fmla="*/ 5092502 w 6590574"/>
              <a:gd name="connsiteY8-1542" fmla="*/ 1188280 h 1302226"/>
              <a:gd name="connsiteX9-1543" fmla="*/ 5810403 w 6590574"/>
              <a:gd name="connsiteY9-1544" fmla="*/ 1184110 h 1302226"/>
              <a:gd name="connsiteX10-1545" fmla="*/ 6216319 w 6590574"/>
              <a:gd name="connsiteY10-1546" fmla="*/ 1302226 h 1302226"/>
              <a:gd name="connsiteX11-1547" fmla="*/ 0 w 6590574"/>
              <a:gd name="connsiteY11-1548" fmla="*/ 1302226 h 1302226"/>
              <a:gd name="connsiteX12-1549" fmla="*/ 0 w 6590574"/>
              <a:gd name="connsiteY12-1550" fmla="*/ 22 h 1302226"/>
              <a:gd name="connsiteX0-1551" fmla="*/ 0 w 6216319"/>
              <a:gd name="connsiteY0-1552" fmla="*/ 22 h 1302226"/>
              <a:gd name="connsiteX1-1553" fmla="*/ 574189 w 6216319"/>
              <a:gd name="connsiteY1-1554" fmla="*/ 321816 h 1302226"/>
              <a:gd name="connsiteX2-1555" fmla="*/ 1015951 w 6216319"/>
              <a:gd name="connsiteY2-1556" fmla="*/ 346561 h 1302226"/>
              <a:gd name="connsiteX3-1557" fmla="*/ 1732682 w 6216319"/>
              <a:gd name="connsiteY3-1558" fmla="*/ 368038 h 1302226"/>
              <a:gd name="connsiteX4-1559" fmla="*/ 2147475 w 6216319"/>
              <a:gd name="connsiteY4-1560" fmla="*/ 479915 h 1302226"/>
              <a:gd name="connsiteX5-1561" fmla="*/ 3043108 w 6216319"/>
              <a:gd name="connsiteY5-1562" fmla="*/ 549633 h 1302226"/>
              <a:gd name="connsiteX6-1563" fmla="*/ 3562786 w 6216319"/>
              <a:gd name="connsiteY6-1564" fmla="*/ 790391 h 1302226"/>
              <a:gd name="connsiteX7-1565" fmla="*/ 4684312 w 6216319"/>
              <a:gd name="connsiteY7-1566" fmla="*/ 1156227 h 1302226"/>
              <a:gd name="connsiteX8-1567" fmla="*/ 5092502 w 6216319"/>
              <a:gd name="connsiteY8-1568" fmla="*/ 1188280 h 1302226"/>
              <a:gd name="connsiteX9-1569" fmla="*/ 5810403 w 6216319"/>
              <a:gd name="connsiteY9-1570" fmla="*/ 1184110 h 1302226"/>
              <a:gd name="connsiteX10-1571" fmla="*/ 6216319 w 6216319"/>
              <a:gd name="connsiteY10-1572" fmla="*/ 1302226 h 1302226"/>
              <a:gd name="connsiteX11-1573" fmla="*/ 0 w 6216319"/>
              <a:gd name="connsiteY11-1574" fmla="*/ 1302226 h 1302226"/>
              <a:gd name="connsiteX12-1575" fmla="*/ 0 w 6216319"/>
              <a:gd name="connsiteY12-1576" fmla="*/ 22 h 1302226"/>
              <a:gd name="connsiteX0-1577" fmla="*/ 0 w 6216319"/>
              <a:gd name="connsiteY0-1578" fmla="*/ 10 h 1452543"/>
              <a:gd name="connsiteX1-1579" fmla="*/ 574189 w 6216319"/>
              <a:gd name="connsiteY1-1580" fmla="*/ 472133 h 1452543"/>
              <a:gd name="connsiteX2-1581" fmla="*/ 1015951 w 6216319"/>
              <a:gd name="connsiteY2-1582" fmla="*/ 496878 h 1452543"/>
              <a:gd name="connsiteX3-1583" fmla="*/ 1732682 w 6216319"/>
              <a:gd name="connsiteY3-1584" fmla="*/ 518355 h 1452543"/>
              <a:gd name="connsiteX4-1585" fmla="*/ 2147475 w 6216319"/>
              <a:gd name="connsiteY4-1586" fmla="*/ 630232 h 1452543"/>
              <a:gd name="connsiteX5-1587" fmla="*/ 3043108 w 6216319"/>
              <a:gd name="connsiteY5-1588" fmla="*/ 699950 h 1452543"/>
              <a:gd name="connsiteX6-1589" fmla="*/ 3562786 w 6216319"/>
              <a:gd name="connsiteY6-1590" fmla="*/ 940708 h 1452543"/>
              <a:gd name="connsiteX7-1591" fmla="*/ 4684312 w 6216319"/>
              <a:gd name="connsiteY7-1592" fmla="*/ 1306544 h 1452543"/>
              <a:gd name="connsiteX8-1593" fmla="*/ 5092502 w 6216319"/>
              <a:gd name="connsiteY8-1594" fmla="*/ 1338597 h 1452543"/>
              <a:gd name="connsiteX9-1595" fmla="*/ 5810403 w 6216319"/>
              <a:gd name="connsiteY9-1596" fmla="*/ 1334427 h 1452543"/>
              <a:gd name="connsiteX10-1597" fmla="*/ 6216319 w 6216319"/>
              <a:gd name="connsiteY10-1598" fmla="*/ 1452543 h 1452543"/>
              <a:gd name="connsiteX11-1599" fmla="*/ 0 w 6216319"/>
              <a:gd name="connsiteY11-1600" fmla="*/ 1452543 h 1452543"/>
              <a:gd name="connsiteX12-1601" fmla="*/ 0 w 6216319"/>
              <a:gd name="connsiteY12-1602" fmla="*/ 10 h 14525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  <a:cxn ang="0">
                <a:pos x="connsiteX9-161" y="connsiteY9-162"/>
              </a:cxn>
              <a:cxn ang="0">
                <a:pos x="connsiteX10-913" y="connsiteY10-914"/>
              </a:cxn>
              <a:cxn ang="0">
                <a:pos x="connsiteX11-1157" y="connsiteY11-1158"/>
              </a:cxn>
              <a:cxn ang="0">
                <a:pos x="connsiteX12-1471" y="connsiteY12-1472"/>
              </a:cxn>
            </a:cxnLst>
            <a:rect l="l" t="t" r="r" b="b"/>
            <a:pathLst>
              <a:path w="6216319" h="1452543">
                <a:moveTo>
                  <a:pt x="0" y="10"/>
                </a:moveTo>
                <a:cubicBezTo>
                  <a:pt x="229007" y="-1920"/>
                  <a:pt x="473169" y="274373"/>
                  <a:pt x="574189" y="472133"/>
                </a:cubicBezTo>
                <a:cubicBezTo>
                  <a:pt x="784106" y="306783"/>
                  <a:pt x="876671" y="335710"/>
                  <a:pt x="1015951" y="496878"/>
                </a:cubicBezTo>
                <a:cubicBezTo>
                  <a:pt x="1169602" y="156200"/>
                  <a:pt x="1541775" y="268250"/>
                  <a:pt x="1732682" y="518355"/>
                </a:cubicBezTo>
                <a:cubicBezTo>
                  <a:pt x="1951423" y="389059"/>
                  <a:pt x="1995178" y="418617"/>
                  <a:pt x="2147475" y="630232"/>
                </a:cubicBezTo>
                <a:cubicBezTo>
                  <a:pt x="2240004" y="303227"/>
                  <a:pt x="2890265" y="229257"/>
                  <a:pt x="3043108" y="699950"/>
                </a:cubicBezTo>
                <a:cubicBezTo>
                  <a:pt x="3340461" y="644318"/>
                  <a:pt x="3395950" y="702404"/>
                  <a:pt x="3562786" y="940708"/>
                </a:cubicBezTo>
                <a:cubicBezTo>
                  <a:pt x="3973172" y="584855"/>
                  <a:pt x="4634636" y="975363"/>
                  <a:pt x="4684312" y="1306544"/>
                </a:cubicBezTo>
                <a:cubicBezTo>
                  <a:pt x="4775936" y="1140966"/>
                  <a:pt x="4979530" y="1164509"/>
                  <a:pt x="5092502" y="1338597"/>
                </a:cubicBezTo>
                <a:cubicBezTo>
                  <a:pt x="5153770" y="1141613"/>
                  <a:pt x="5525680" y="842973"/>
                  <a:pt x="5810403" y="1334427"/>
                </a:cubicBezTo>
                <a:cubicBezTo>
                  <a:pt x="5955954" y="1267516"/>
                  <a:pt x="6049313" y="1259859"/>
                  <a:pt x="6216319" y="1452543"/>
                </a:cubicBezTo>
                <a:lnTo>
                  <a:pt x="0" y="1452543"/>
                </a:lnTo>
                <a:lnTo>
                  <a:pt x="0" y="1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1" name="ïṧḻíḓê"/>
          <p:cNvSpPr/>
          <p:nvPr/>
        </p:nvSpPr>
        <p:spPr>
          <a:xfrm>
            <a:off x="0" y="5519305"/>
            <a:ext cx="6216319" cy="1449603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403" name="组合 402"/>
          <p:cNvGrpSpPr/>
          <p:nvPr/>
        </p:nvGrpSpPr>
        <p:grpSpPr>
          <a:xfrm>
            <a:off x="405692" y="376888"/>
            <a:ext cx="6366510" cy="850563"/>
            <a:chOff x="6550587" y="1530683"/>
            <a:chExt cx="6366510" cy="850563"/>
          </a:xfrm>
        </p:grpSpPr>
        <p:grpSp>
          <p:nvGrpSpPr>
            <p:cNvPr id="404" name="组合 403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405" name="组合 404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406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407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408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409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0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1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2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14" name="文本框 413"/>
            <p:cNvSpPr txBox="1"/>
            <p:nvPr/>
          </p:nvSpPr>
          <p:spPr>
            <a:xfrm>
              <a:off x="7423077" y="1735788"/>
              <a:ext cx="5494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产品比较分析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61" y="2863458"/>
            <a:ext cx="2388288" cy="18335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66" y="4966959"/>
            <a:ext cx="3183256" cy="777487"/>
          </a:xfrm>
          <a:prstGeom prst="rect">
            <a:avLst/>
          </a:prstGeom>
        </p:spPr>
      </p:pic>
      <p:pic>
        <p:nvPicPr>
          <p:cNvPr id="4" name="1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9055" y="28130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16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3" name="组合 402"/>
          <p:cNvGrpSpPr/>
          <p:nvPr/>
        </p:nvGrpSpPr>
        <p:grpSpPr>
          <a:xfrm>
            <a:off x="405692" y="376888"/>
            <a:ext cx="6366510" cy="850563"/>
            <a:chOff x="6550587" y="1530683"/>
            <a:chExt cx="6366510" cy="850563"/>
          </a:xfrm>
        </p:grpSpPr>
        <p:grpSp>
          <p:nvGrpSpPr>
            <p:cNvPr id="404" name="组合 403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405" name="组合 404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406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407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408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409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0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1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2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14" name="文本框 413"/>
            <p:cNvSpPr txBox="1"/>
            <p:nvPr/>
          </p:nvSpPr>
          <p:spPr>
            <a:xfrm>
              <a:off x="7423077" y="1735788"/>
              <a:ext cx="5494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人工智能概率性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1905000"/>
            <a:ext cx="916305" cy="1049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3457575"/>
            <a:ext cx="916305" cy="104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5076190"/>
            <a:ext cx="916305" cy="1049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74060" y="1905000"/>
            <a:ext cx="1400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文字识别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3183255" y="3485515"/>
            <a:ext cx="196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文本翻译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3183255" y="5053330"/>
            <a:ext cx="165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语音合成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3276600" y="2301875"/>
            <a:ext cx="8073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不支持古籍印刷文本翻译。使用通用印刷体识别、通用印刷体识别（高精度版），准确率一般在93% 以上，不过根据使用场景的不同，准确率也有所差异。一般在200ms - 1s内，识别时间会受图片大小、字数多少及网络环境影响。</a:t>
            </a:r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3276600" y="3853815"/>
            <a:ext cx="7082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腾讯云机器翻译目前支持15个语种。</a:t>
            </a:r>
            <a:endParaRPr lang="zh-CN" altLang="en-US" sz="1600"/>
          </a:p>
          <a:p>
            <a:r>
              <a:rPr lang="zh-CN" altLang="en-US" sz="1600"/>
              <a:t>根据以往数据统计，平均翻译可接受度超过92%，定制训练后准确率会更高。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3183255" y="5542280"/>
            <a:ext cx="6640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远离拾音器、明显噪声、严重口音等因素会影响语音识别准确率。</a:t>
            </a:r>
            <a:endParaRPr lang="zh-CN" altLang="en-US" sz="1600"/>
          </a:p>
          <a:p>
            <a:r>
              <a:rPr lang="zh-CN" altLang="en-US" sz="1600"/>
              <a:t>返回结果受网络和音频长度等因素影响，具体时间需要根据参数来决定。</a:t>
            </a:r>
            <a:endParaRPr lang="zh-CN" altLang="en-US" sz="1600"/>
          </a:p>
        </p:txBody>
      </p:sp>
      <p:pic>
        <p:nvPicPr>
          <p:cNvPr id="3" name="1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9055" y="33210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" r="7787" b="13415"/>
          <a:stretch>
            <a:fillRect/>
          </a:stretch>
        </p:blipFill>
        <p:spPr>
          <a:xfrm>
            <a:off x="728303" y="2931539"/>
            <a:ext cx="3691579" cy="3525289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5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8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识存学APP框架图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识存学APP框架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425" y="1043940"/>
            <a:ext cx="6851650" cy="5353050"/>
          </a:xfrm>
          <a:prstGeom prst="rect">
            <a:avLst/>
          </a:prstGeom>
        </p:spPr>
      </p:pic>
      <p:pic>
        <p:nvPicPr>
          <p:cNvPr id="4" name="1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2540" y="28638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8273" y="1683010"/>
            <a:ext cx="2043137" cy="1778144"/>
          </a:xfrm>
          <a:prstGeom prst="rect">
            <a:avLst/>
          </a:pr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01870" y="2085624"/>
            <a:ext cx="695415" cy="609823"/>
            <a:chOff x="2444750" y="5567363"/>
            <a:chExt cx="206375" cy="180974"/>
          </a:xfrm>
          <a:solidFill>
            <a:schemeClr val="bg1"/>
          </a:solidFill>
        </p:grpSpPr>
        <p:sp>
          <p:nvSpPr>
            <p:cNvPr id="16" name="Freeform 703"/>
            <p:cNvSpPr/>
            <p:nvPr/>
          </p:nvSpPr>
          <p:spPr bwMode="auto">
            <a:xfrm>
              <a:off x="2497138" y="5597525"/>
              <a:ext cx="153987" cy="150812"/>
            </a:xfrm>
            <a:custGeom>
              <a:avLst/>
              <a:gdLst>
                <a:gd name="T0" fmla="*/ 217 w 217"/>
                <a:gd name="T1" fmla="*/ 126 h 212"/>
                <a:gd name="T2" fmla="*/ 217 w 217"/>
                <a:gd name="T3" fmla="*/ 43 h 212"/>
                <a:gd name="T4" fmla="*/ 178 w 217"/>
                <a:gd name="T5" fmla="*/ 0 h 212"/>
                <a:gd name="T6" fmla="*/ 178 w 217"/>
                <a:gd name="T7" fmla="*/ 82 h 212"/>
                <a:gd name="T8" fmla="*/ 115 w 217"/>
                <a:gd name="T9" fmla="*/ 145 h 212"/>
                <a:gd name="T10" fmla="*/ 19 w 217"/>
                <a:gd name="T11" fmla="*/ 145 h 212"/>
                <a:gd name="T12" fmla="*/ 0 w 217"/>
                <a:gd name="T13" fmla="*/ 160 h 212"/>
                <a:gd name="T14" fmla="*/ 27 w 217"/>
                <a:gd name="T15" fmla="*/ 169 h 212"/>
                <a:gd name="T16" fmla="*/ 131 w 217"/>
                <a:gd name="T17" fmla="*/ 169 h 212"/>
                <a:gd name="T18" fmla="*/ 208 w 217"/>
                <a:gd name="T19" fmla="*/ 197 h 212"/>
                <a:gd name="T20" fmla="*/ 185 w 217"/>
                <a:gd name="T21" fmla="*/ 168 h 212"/>
                <a:gd name="T22" fmla="*/ 217 w 217"/>
                <a:gd name="T23" fmla="*/ 1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212">
                  <a:moveTo>
                    <a:pt x="217" y="126"/>
                  </a:moveTo>
                  <a:cubicBezTo>
                    <a:pt x="217" y="43"/>
                    <a:pt x="217" y="43"/>
                    <a:pt x="217" y="43"/>
                  </a:cubicBezTo>
                  <a:cubicBezTo>
                    <a:pt x="217" y="21"/>
                    <a:pt x="200" y="2"/>
                    <a:pt x="178" y="0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8" y="117"/>
                    <a:pt x="150" y="145"/>
                    <a:pt x="115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2" y="151"/>
                    <a:pt x="6" y="156"/>
                    <a:pt x="0" y="160"/>
                  </a:cubicBezTo>
                  <a:cubicBezTo>
                    <a:pt x="7" y="166"/>
                    <a:pt x="16" y="169"/>
                    <a:pt x="27" y="169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72" y="212"/>
                    <a:pt x="217" y="203"/>
                    <a:pt x="208" y="197"/>
                  </a:cubicBezTo>
                  <a:cubicBezTo>
                    <a:pt x="195" y="187"/>
                    <a:pt x="188" y="177"/>
                    <a:pt x="185" y="168"/>
                  </a:cubicBezTo>
                  <a:cubicBezTo>
                    <a:pt x="203" y="163"/>
                    <a:pt x="217" y="146"/>
                    <a:pt x="217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704"/>
            <p:cNvSpPr/>
            <p:nvPr/>
          </p:nvSpPr>
          <p:spPr bwMode="auto">
            <a:xfrm>
              <a:off x="2444750" y="5567363"/>
              <a:ext cx="165100" cy="142875"/>
            </a:xfrm>
            <a:custGeom>
              <a:avLst/>
              <a:gdLst>
                <a:gd name="T0" fmla="*/ 234 w 234"/>
                <a:gd name="T1" fmla="*/ 126 h 202"/>
                <a:gd name="T2" fmla="*/ 234 w 234"/>
                <a:gd name="T3" fmla="*/ 43 h 202"/>
                <a:gd name="T4" fmla="*/ 190 w 234"/>
                <a:gd name="T5" fmla="*/ 0 h 202"/>
                <a:gd name="T6" fmla="*/ 43 w 234"/>
                <a:gd name="T7" fmla="*/ 0 h 202"/>
                <a:gd name="T8" fmla="*/ 0 w 234"/>
                <a:gd name="T9" fmla="*/ 43 h 202"/>
                <a:gd name="T10" fmla="*/ 0 w 234"/>
                <a:gd name="T11" fmla="*/ 126 h 202"/>
                <a:gd name="T12" fmla="*/ 32 w 234"/>
                <a:gd name="T13" fmla="*/ 168 h 202"/>
                <a:gd name="T14" fmla="*/ 9 w 234"/>
                <a:gd name="T15" fmla="*/ 197 h 202"/>
                <a:gd name="T16" fmla="*/ 20 w 234"/>
                <a:gd name="T17" fmla="*/ 202 h 202"/>
                <a:gd name="T18" fmla="*/ 86 w 234"/>
                <a:gd name="T19" fmla="*/ 170 h 202"/>
                <a:gd name="T20" fmla="*/ 190 w 234"/>
                <a:gd name="T21" fmla="*/ 170 h 202"/>
                <a:gd name="T22" fmla="*/ 234 w 234"/>
                <a:gd name="T23" fmla="*/ 12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4" h="202">
                  <a:moveTo>
                    <a:pt x="234" y="126"/>
                  </a:moveTo>
                  <a:cubicBezTo>
                    <a:pt x="234" y="43"/>
                    <a:pt x="234" y="43"/>
                    <a:pt x="234" y="43"/>
                  </a:cubicBezTo>
                  <a:cubicBezTo>
                    <a:pt x="234" y="19"/>
                    <a:pt x="214" y="0"/>
                    <a:pt x="19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6"/>
                    <a:pt x="14" y="163"/>
                    <a:pt x="32" y="168"/>
                  </a:cubicBezTo>
                  <a:cubicBezTo>
                    <a:pt x="29" y="177"/>
                    <a:pt x="22" y="187"/>
                    <a:pt x="9" y="197"/>
                  </a:cubicBezTo>
                  <a:cubicBezTo>
                    <a:pt x="6" y="199"/>
                    <a:pt x="10" y="202"/>
                    <a:pt x="20" y="202"/>
                  </a:cubicBezTo>
                  <a:cubicBezTo>
                    <a:pt x="35" y="202"/>
                    <a:pt x="61" y="195"/>
                    <a:pt x="86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214" y="170"/>
                    <a:pt x="234" y="150"/>
                    <a:pt x="234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8" name="文本框 76"/>
          <p:cNvSpPr txBox="1">
            <a:spLocks noChangeArrowheads="1"/>
          </p:cNvSpPr>
          <p:nvPr/>
        </p:nvSpPr>
        <p:spPr bwMode="auto">
          <a:xfrm>
            <a:off x="1384004" y="2770959"/>
            <a:ext cx="135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信息结构图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8273" y="4412541"/>
            <a:ext cx="2043137" cy="1776223"/>
          </a:xfrm>
          <a:prstGeom prst="rect">
            <a:avLst/>
          </a:prstGeom>
          <a:solidFill>
            <a:srgbClr val="FA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0" name="Freeform 70"/>
          <p:cNvSpPr>
            <a:spLocks noEditPoints="1"/>
          </p:cNvSpPr>
          <p:nvPr/>
        </p:nvSpPr>
        <p:spPr bwMode="auto">
          <a:xfrm>
            <a:off x="1618836" y="4948288"/>
            <a:ext cx="508865" cy="506944"/>
          </a:xfrm>
          <a:custGeom>
            <a:avLst/>
            <a:gdLst>
              <a:gd name="T0" fmla="*/ 215 w 216"/>
              <a:gd name="T1" fmla="*/ 83 h 216"/>
              <a:gd name="T2" fmla="*/ 190 w 216"/>
              <a:gd name="T3" fmla="*/ 83 h 216"/>
              <a:gd name="T4" fmla="*/ 183 w 216"/>
              <a:gd name="T5" fmla="*/ 66 h 216"/>
              <a:gd name="T6" fmla="*/ 201 w 216"/>
              <a:gd name="T7" fmla="*/ 49 h 216"/>
              <a:gd name="T8" fmla="*/ 201 w 216"/>
              <a:gd name="T9" fmla="*/ 48 h 216"/>
              <a:gd name="T10" fmla="*/ 184 w 216"/>
              <a:gd name="T11" fmla="*/ 31 h 216"/>
              <a:gd name="T12" fmla="*/ 167 w 216"/>
              <a:gd name="T13" fmla="*/ 15 h 216"/>
              <a:gd name="T14" fmla="*/ 166 w 216"/>
              <a:gd name="T15" fmla="*/ 15 h 216"/>
              <a:gd name="T16" fmla="*/ 149 w 216"/>
              <a:gd name="T17" fmla="*/ 32 h 216"/>
              <a:gd name="T18" fmla="*/ 132 w 216"/>
              <a:gd name="T19" fmla="*/ 25 h 216"/>
              <a:gd name="T20" fmla="*/ 132 w 216"/>
              <a:gd name="T21" fmla="*/ 0 h 216"/>
              <a:gd name="T22" fmla="*/ 131 w 216"/>
              <a:gd name="T23" fmla="*/ 0 h 216"/>
              <a:gd name="T24" fmla="*/ 108 w 216"/>
              <a:gd name="T25" fmla="*/ 0 h 216"/>
              <a:gd name="T26" fmla="*/ 84 w 216"/>
              <a:gd name="T27" fmla="*/ 0 h 216"/>
              <a:gd name="T28" fmla="*/ 83 w 216"/>
              <a:gd name="T29" fmla="*/ 0 h 216"/>
              <a:gd name="T30" fmla="*/ 83 w 216"/>
              <a:gd name="T31" fmla="*/ 25 h 216"/>
              <a:gd name="T32" fmla="*/ 67 w 216"/>
              <a:gd name="T33" fmla="*/ 32 h 216"/>
              <a:gd name="T34" fmla="*/ 49 w 216"/>
              <a:gd name="T35" fmla="*/ 15 h 216"/>
              <a:gd name="T36" fmla="*/ 48 w 216"/>
              <a:gd name="T37" fmla="*/ 15 h 216"/>
              <a:gd name="T38" fmla="*/ 31 w 216"/>
              <a:gd name="T39" fmla="*/ 31 h 216"/>
              <a:gd name="T40" fmla="*/ 15 w 216"/>
              <a:gd name="T41" fmla="*/ 48 h 216"/>
              <a:gd name="T42" fmla="*/ 15 w 216"/>
              <a:gd name="T43" fmla="*/ 49 h 216"/>
              <a:gd name="T44" fmla="*/ 32 w 216"/>
              <a:gd name="T45" fmla="*/ 66 h 216"/>
              <a:gd name="T46" fmla="*/ 25 w 216"/>
              <a:gd name="T47" fmla="*/ 83 h 216"/>
              <a:gd name="T48" fmla="*/ 1 w 216"/>
              <a:gd name="T49" fmla="*/ 83 h 216"/>
              <a:gd name="T50" fmla="*/ 0 w 216"/>
              <a:gd name="T51" fmla="*/ 84 h 216"/>
              <a:gd name="T52" fmla="*/ 0 w 216"/>
              <a:gd name="T53" fmla="*/ 108 h 216"/>
              <a:gd name="T54" fmla="*/ 0 w 216"/>
              <a:gd name="T55" fmla="*/ 131 h 216"/>
              <a:gd name="T56" fmla="*/ 1 w 216"/>
              <a:gd name="T57" fmla="*/ 132 h 216"/>
              <a:gd name="T58" fmla="*/ 25 w 216"/>
              <a:gd name="T59" fmla="*/ 132 h 216"/>
              <a:gd name="T60" fmla="*/ 32 w 216"/>
              <a:gd name="T61" fmla="*/ 149 h 216"/>
              <a:gd name="T62" fmla="*/ 15 w 216"/>
              <a:gd name="T63" fmla="*/ 166 h 216"/>
              <a:gd name="T64" fmla="*/ 15 w 216"/>
              <a:gd name="T65" fmla="*/ 167 h 216"/>
              <a:gd name="T66" fmla="*/ 31 w 216"/>
              <a:gd name="T67" fmla="*/ 184 h 216"/>
              <a:gd name="T68" fmla="*/ 48 w 216"/>
              <a:gd name="T69" fmla="*/ 201 h 216"/>
              <a:gd name="T70" fmla="*/ 49 w 216"/>
              <a:gd name="T71" fmla="*/ 201 h 216"/>
              <a:gd name="T72" fmla="*/ 67 w 216"/>
              <a:gd name="T73" fmla="*/ 183 h 216"/>
              <a:gd name="T74" fmla="*/ 83 w 216"/>
              <a:gd name="T75" fmla="*/ 190 h 216"/>
              <a:gd name="T76" fmla="*/ 83 w 216"/>
              <a:gd name="T77" fmla="*/ 215 h 216"/>
              <a:gd name="T78" fmla="*/ 84 w 216"/>
              <a:gd name="T79" fmla="*/ 216 h 216"/>
              <a:gd name="T80" fmla="*/ 108 w 216"/>
              <a:gd name="T81" fmla="*/ 216 h 216"/>
              <a:gd name="T82" fmla="*/ 131 w 216"/>
              <a:gd name="T83" fmla="*/ 216 h 216"/>
              <a:gd name="T84" fmla="*/ 132 w 216"/>
              <a:gd name="T85" fmla="*/ 215 h 216"/>
              <a:gd name="T86" fmla="*/ 132 w 216"/>
              <a:gd name="T87" fmla="*/ 190 h 216"/>
              <a:gd name="T88" fmla="*/ 149 w 216"/>
              <a:gd name="T89" fmla="*/ 183 h 216"/>
              <a:gd name="T90" fmla="*/ 166 w 216"/>
              <a:gd name="T91" fmla="*/ 201 h 216"/>
              <a:gd name="T92" fmla="*/ 167 w 216"/>
              <a:gd name="T93" fmla="*/ 201 h 216"/>
              <a:gd name="T94" fmla="*/ 184 w 216"/>
              <a:gd name="T95" fmla="*/ 184 h 216"/>
              <a:gd name="T96" fmla="*/ 201 w 216"/>
              <a:gd name="T97" fmla="*/ 167 h 216"/>
              <a:gd name="T98" fmla="*/ 201 w 216"/>
              <a:gd name="T99" fmla="*/ 166 h 216"/>
              <a:gd name="T100" fmla="*/ 183 w 216"/>
              <a:gd name="T101" fmla="*/ 149 h 216"/>
              <a:gd name="T102" fmla="*/ 190 w 216"/>
              <a:gd name="T103" fmla="*/ 132 h 216"/>
              <a:gd name="T104" fmla="*/ 215 w 216"/>
              <a:gd name="T105" fmla="*/ 132 h 216"/>
              <a:gd name="T106" fmla="*/ 216 w 216"/>
              <a:gd name="T107" fmla="*/ 131 h 216"/>
              <a:gd name="T108" fmla="*/ 216 w 216"/>
              <a:gd name="T109" fmla="*/ 108 h 216"/>
              <a:gd name="T110" fmla="*/ 216 w 216"/>
              <a:gd name="T111" fmla="*/ 84 h 216"/>
              <a:gd name="T112" fmla="*/ 215 w 216"/>
              <a:gd name="T113" fmla="*/ 83 h 216"/>
              <a:gd name="T114" fmla="*/ 109 w 216"/>
              <a:gd name="T115" fmla="*/ 143 h 216"/>
              <a:gd name="T116" fmla="*/ 73 w 216"/>
              <a:gd name="T117" fmla="*/ 107 h 216"/>
              <a:gd name="T118" fmla="*/ 109 w 216"/>
              <a:gd name="T119" fmla="*/ 71 h 216"/>
              <a:gd name="T120" fmla="*/ 146 w 216"/>
              <a:gd name="T121" fmla="*/ 107 h 216"/>
              <a:gd name="T122" fmla="*/ 109 w 216"/>
              <a:gd name="T123" fmla="*/ 143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6" h="216">
                <a:moveTo>
                  <a:pt x="215" y="83"/>
                </a:moveTo>
                <a:cubicBezTo>
                  <a:pt x="215" y="83"/>
                  <a:pt x="203" y="83"/>
                  <a:pt x="190" y="83"/>
                </a:cubicBezTo>
                <a:cubicBezTo>
                  <a:pt x="177" y="83"/>
                  <a:pt x="174" y="76"/>
                  <a:pt x="183" y="66"/>
                </a:cubicBezTo>
                <a:cubicBezTo>
                  <a:pt x="193" y="57"/>
                  <a:pt x="200" y="49"/>
                  <a:pt x="201" y="49"/>
                </a:cubicBezTo>
                <a:cubicBezTo>
                  <a:pt x="201" y="49"/>
                  <a:pt x="201" y="48"/>
                  <a:pt x="201" y="48"/>
                </a:cubicBezTo>
                <a:cubicBezTo>
                  <a:pt x="200" y="48"/>
                  <a:pt x="193" y="40"/>
                  <a:pt x="184" y="31"/>
                </a:cubicBezTo>
                <a:cubicBezTo>
                  <a:pt x="175" y="22"/>
                  <a:pt x="168" y="15"/>
                  <a:pt x="167" y="15"/>
                </a:cubicBezTo>
                <a:cubicBezTo>
                  <a:pt x="167" y="14"/>
                  <a:pt x="167" y="14"/>
                  <a:pt x="166" y="15"/>
                </a:cubicBezTo>
                <a:cubicBezTo>
                  <a:pt x="166" y="15"/>
                  <a:pt x="158" y="23"/>
                  <a:pt x="149" y="32"/>
                </a:cubicBezTo>
                <a:cubicBezTo>
                  <a:pt x="140" y="41"/>
                  <a:pt x="132" y="38"/>
                  <a:pt x="132" y="25"/>
                </a:cubicBezTo>
                <a:cubicBezTo>
                  <a:pt x="132" y="12"/>
                  <a:pt x="132" y="1"/>
                  <a:pt x="132" y="0"/>
                </a:cubicBezTo>
                <a:cubicBezTo>
                  <a:pt x="132" y="0"/>
                  <a:pt x="132" y="0"/>
                  <a:pt x="131" y="0"/>
                </a:cubicBezTo>
                <a:cubicBezTo>
                  <a:pt x="131" y="0"/>
                  <a:pt x="120" y="0"/>
                  <a:pt x="108" y="0"/>
                </a:cubicBezTo>
                <a:cubicBezTo>
                  <a:pt x="95" y="0"/>
                  <a:pt x="85" y="0"/>
                  <a:pt x="84" y="0"/>
                </a:cubicBezTo>
                <a:cubicBezTo>
                  <a:pt x="84" y="0"/>
                  <a:pt x="83" y="0"/>
                  <a:pt x="83" y="0"/>
                </a:cubicBezTo>
                <a:cubicBezTo>
                  <a:pt x="83" y="1"/>
                  <a:pt x="83" y="12"/>
                  <a:pt x="83" y="25"/>
                </a:cubicBezTo>
                <a:cubicBezTo>
                  <a:pt x="83" y="38"/>
                  <a:pt x="76" y="41"/>
                  <a:pt x="67" y="32"/>
                </a:cubicBezTo>
                <a:cubicBezTo>
                  <a:pt x="57" y="23"/>
                  <a:pt x="49" y="15"/>
                  <a:pt x="49" y="15"/>
                </a:cubicBezTo>
                <a:cubicBezTo>
                  <a:pt x="49" y="14"/>
                  <a:pt x="48" y="14"/>
                  <a:pt x="48" y="15"/>
                </a:cubicBezTo>
                <a:cubicBezTo>
                  <a:pt x="48" y="15"/>
                  <a:pt x="40" y="22"/>
                  <a:pt x="31" y="31"/>
                </a:cubicBezTo>
                <a:cubicBezTo>
                  <a:pt x="23" y="40"/>
                  <a:pt x="15" y="48"/>
                  <a:pt x="15" y="48"/>
                </a:cubicBezTo>
                <a:cubicBezTo>
                  <a:pt x="14" y="48"/>
                  <a:pt x="14" y="49"/>
                  <a:pt x="15" y="49"/>
                </a:cubicBezTo>
                <a:cubicBezTo>
                  <a:pt x="15" y="49"/>
                  <a:pt x="23" y="57"/>
                  <a:pt x="32" y="66"/>
                </a:cubicBezTo>
                <a:cubicBezTo>
                  <a:pt x="42" y="76"/>
                  <a:pt x="38" y="83"/>
                  <a:pt x="25" y="83"/>
                </a:cubicBezTo>
                <a:cubicBezTo>
                  <a:pt x="12" y="83"/>
                  <a:pt x="1" y="83"/>
                  <a:pt x="1" y="83"/>
                </a:cubicBezTo>
                <a:cubicBezTo>
                  <a:pt x="0" y="83"/>
                  <a:pt x="0" y="84"/>
                  <a:pt x="0" y="84"/>
                </a:cubicBezTo>
                <a:cubicBezTo>
                  <a:pt x="0" y="85"/>
                  <a:pt x="0" y="95"/>
                  <a:pt x="0" y="108"/>
                </a:cubicBezTo>
                <a:cubicBezTo>
                  <a:pt x="0" y="120"/>
                  <a:pt x="0" y="131"/>
                  <a:pt x="0" y="131"/>
                </a:cubicBezTo>
                <a:cubicBezTo>
                  <a:pt x="0" y="132"/>
                  <a:pt x="0" y="132"/>
                  <a:pt x="1" y="132"/>
                </a:cubicBezTo>
                <a:cubicBezTo>
                  <a:pt x="1" y="132"/>
                  <a:pt x="12" y="132"/>
                  <a:pt x="25" y="132"/>
                </a:cubicBezTo>
                <a:cubicBezTo>
                  <a:pt x="38" y="132"/>
                  <a:pt x="42" y="140"/>
                  <a:pt x="32" y="149"/>
                </a:cubicBezTo>
                <a:cubicBezTo>
                  <a:pt x="23" y="158"/>
                  <a:pt x="15" y="166"/>
                  <a:pt x="15" y="166"/>
                </a:cubicBezTo>
                <a:cubicBezTo>
                  <a:pt x="14" y="167"/>
                  <a:pt x="14" y="167"/>
                  <a:pt x="15" y="167"/>
                </a:cubicBezTo>
                <a:cubicBezTo>
                  <a:pt x="15" y="168"/>
                  <a:pt x="23" y="175"/>
                  <a:pt x="31" y="184"/>
                </a:cubicBezTo>
                <a:cubicBezTo>
                  <a:pt x="40" y="193"/>
                  <a:pt x="48" y="200"/>
                  <a:pt x="48" y="201"/>
                </a:cubicBezTo>
                <a:cubicBezTo>
                  <a:pt x="48" y="201"/>
                  <a:pt x="49" y="201"/>
                  <a:pt x="49" y="201"/>
                </a:cubicBezTo>
                <a:cubicBezTo>
                  <a:pt x="49" y="200"/>
                  <a:pt x="57" y="192"/>
                  <a:pt x="67" y="183"/>
                </a:cubicBezTo>
                <a:cubicBezTo>
                  <a:pt x="76" y="174"/>
                  <a:pt x="83" y="177"/>
                  <a:pt x="83" y="190"/>
                </a:cubicBezTo>
                <a:cubicBezTo>
                  <a:pt x="83" y="203"/>
                  <a:pt x="83" y="214"/>
                  <a:pt x="83" y="215"/>
                </a:cubicBezTo>
                <a:cubicBezTo>
                  <a:pt x="83" y="215"/>
                  <a:pt x="84" y="216"/>
                  <a:pt x="84" y="216"/>
                </a:cubicBezTo>
                <a:cubicBezTo>
                  <a:pt x="85" y="216"/>
                  <a:pt x="95" y="216"/>
                  <a:pt x="108" y="216"/>
                </a:cubicBezTo>
                <a:cubicBezTo>
                  <a:pt x="120" y="216"/>
                  <a:pt x="131" y="216"/>
                  <a:pt x="131" y="216"/>
                </a:cubicBezTo>
                <a:cubicBezTo>
                  <a:pt x="132" y="216"/>
                  <a:pt x="132" y="215"/>
                  <a:pt x="132" y="215"/>
                </a:cubicBezTo>
                <a:cubicBezTo>
                  <a:pt x="132" y="214"/>
                  <a:pt x="132" y="203"/>
                  <a:pt x="132" y="190"/>
                </a:cubicBezTo>
                <a:cubicBezTo>
                  <a:pt x="132" y="177"/>
                  <a:pt x="140" y="174"/>
                  <a:pt x="149" y="183"/>
                </a:cubicBezTo>
                <a:cubicBezTo>
                  <a:pt x="158" y="192"/>
                  <a:pt x="166" y="200"/>
                  <a:pt x="166" y="201"/>
                </a:cubicBezTo>
                <a:cubicBezTo>
                  <a:pt x="167" y="201"/>
                  <a:pt x="167" y="201"/>
                  <a:pt x="167" y="201"/>
                </a:cubicBezTo>
                <a:cubicBezTo>
                  <a:pt x="168" y="200"/>
                  <a:pt x="175" y="193"/>
                  <a:pt x="184" y="184"/>
                </a:cubicBezTo>
                <a:cubicBezTo>
                  <a:pt x="193" y="175"/>
                  <a:pt x="200" y="168"/>
                  <a:pt x="201" y="167"/>
                </a:cubicBezTo>
                <a:cubicBezTo>
                  <a:pt x="201" y="167"/>
                  <a:pt x="201" y="167"/>
                  <a:pt x="201" y="166"/>
                </a:cubicBezTo>
                <a:cubicBezTo>
                  <a:pt x="200" y="166"/>
                  <a:pt x="193" y="158"/>
                  <a:pt x="183" y="149"/>
                </a:cubicBezTo>
                <a:cubicBezTo>
                  <a:pt x="174" y="140"/>
                  <a:pt x="177" y="132"/>
                  <a:pt x="190" y="132"/>
                </a:cubicBezTo>
                <a:cubicBezTo>
                  <a:pt x="203" y="132"/>
                  <a:pt x="215" y="132"/>
                  <a:pt x="215" y="132"/>
                </a:cubicBezTo>
                <a:cubicBezTo>
                  <a:pt x="215" y="132"/>
                  <a:pt x="216" y="132"/>
                  <a:pt x="216" y="131"/>
                </a:cubicBezTo>
                <a:cubicBezTo>
                  <a:pt x="216" y="131"/>
                  <a:pt x="216" y="120"/>
                  <a:pt x="216" y="108"/>
                </a:cubicBezTo>
                <a:cubicBezTo>
                  <a:pt x="216" y="95"/>
                  <a:pt x="216" y="85"/>
                  <a:pt x="216" y="84"/>
                </a:cubicBezTo>
                <a:cubicBezTo>
                  <a:pt x="216" y="84"/>
                  <a:pt x="215" y="83"/>
                  <a:pt x="215" y="83"/>
                </a:cubicBezTo>
                <a:close/>
                <a:moveTo>
                  <a:pt x="109" y="143"/>
                </a:moveTo>
                <a:cubicBezTo>
                  <a:pt x="89" y="143"/>
                  <a:pt x="73" y="127"/>
                  <a:pt x="73" y="107"/>
                </a:cubicBezTo>
                <a:cubicBezTo>
                  <a:pt x="73" y="87"/>
                  <a:pt x="89" y="71"/>
                  <a:pt x="109" y="71"/>
                </a:cubicBezTo>
                <a:cubicBezTo>
                  <a:pt x="129" y="71"/>
                  <a:pt x="146" y="87"/>
                  <a:pt x="146" y="107"/>
                </a:cubicBezTo>
                <a:cubicBezTo>
                  <a:pt x="146" y="127"/>
                  <a:pt x="129" y="143"/>
                  <a:pt x="109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1" name="Freeform 71"/>
          <p:cNvSpPr>
            <a:spLocks noEditPoints="1"/>
          </p:cNvSpPr>
          <p:nvPr/>
        </p:nvSpPr>
        <p:spPr bwMode="auto">
          <a:xfrm>
            <a:off x="2043210" y="4779307"/>
            <a:ext cx="253472" cy="247712"/>
          </a:xfrm>
          <a:custGeom>
            <a:avLst/>
            <a:gdLst>
              <a:gd name="T0" fmla="*/ 107 w 108"/>
              <a:gd name="T1" fmla="*/ 41 h 107"/>
              <a:gd name="T2" fmla="*/ 95 w 108"/>
              <a:gd name="T3" fmla="*/ 41 h 107"/>
              <a:gd name="T4" fmla="*/ 92 w 108"/>
              <a:gd name="T5" fmla="*/ 33 h 107"/>
              <a:gd name="T6" fmla="*/ 100 w 108"/>
              <a:gd name="T7" fmla="*/ 24 h 107"/>
              <a:gd name="T8" fmla="*/ 100 w 108"/>
              <a:gd name="T9" fmla="*/ 24 h 107"/>
              <a:gd name="T10" fmla="*/ 92 w 108"/>
              <a:gd name="T11" fmla="*/ 15 h 107"/>
              <a:gd name="T12" fmla="*/ 84 w 108"/>
              <a:gd name="T13" fmla="*/ 7 h 107"/>
              <a:gd name="T14" fmla="*/ 83 w 108"/>
              <a:gd name="T15" fmla="*/ 7 h 107"/>
              <a:gd name="T16" fmla="*/ 74 w 108"/>
              <a:gd name="T17" fmla="*/ 16 h 107"/>
              <a:gd name="T18" fmla="*/ 66 w 108"/>
              <a:gd name="T19" fmla="*/ 12 h 107"/>
              <a:gd name="T20" fmla="*/ 66 w 108"/>
              <a:gd name="T21" fmla="*/ 0 h 107"/>
              <a:gd name="T22" fmla="*/ 66 w 108"/>
              <a:gd name="T23" fmla="*/ 0 h 107"/>
              <a:gd name="T24" fmla="*/ 54 w 108"/>
              <a:gd name="T25" fmla="*/ 0 h 107"/>
              <a:gd name="T26" fmla="*/ 42 w 108"/>
              <a:gd name="T27" fmla="*/ 0 h 107"/>
              <a:gd name="T28" fmla="*/ 42 w 108"/>
              <a:gd name="T29" fmla="*/ 0 h 107"/>
              <a:gd name="T30" fmla="*/ 42 w 108"/>
              <a:gd name="T31" fmla="*/ 12 h 107"/>
              <a:gd name="T32" fmla="*/ 33 w 108"/>
              <a:gd name="T33" fmla="*/ 16 h 107"/>
              <a:gd name="T34" fmla="*/ 25 w 108"/>
              <a:gd name="T35" fmla="*/ 7 h 107"/>
              <a:gd name="T36" fmla="*/ 24 w 108"/>
              <a:gd name="T37" fmla="*/ 7 h 107"/>
              <a:gd name="T38" fmla="*/ 16 w 108"/>
              <a:gd name="T39" fmla="*/ 15 h 107"/>
              <a:gd name="T40" fmla="*/ 7 w 108"/>
              <a:gd name="T41" fmla="*/ 24 h 107"/>
              <a:gd name="T42" fmla="*/ 7 w 108"/>
              <a:gd name="T43" fmla="*/ 24 h 107"/>
              <a:gd name="T44" fmla="*/ 16 w 108"/>
              <a:gd name="T45" fmla="*/ 33 h 107"/>
              <a:gd name="T46" fmla="*/ 13 w 108"/>
              <a:gd name="T47" fmla="*/ 41 h 107"/>
              <a:gd name="T48" fmla="*/ 0 w 108"/>
              <a:gd name="T49" fmla="*/ 41 h 107"/>
              <a:gd name="T50" fmla="*/ 0 w 108"/>
              <a:gd name="T51" fmla="*/ 42 h 107"/>
              <a:gd name="T52" fmla="*/ 0 w 108"/>
              <a:gd name="T53" fmla="*/ 54 h 107"/>
              <a:gd name="T54" fmla="*/ 0 w 108"/>
              <a:gd name="T55" fmla="*/ 65 h 107"/>
              <a:gd name="T56" fmla="*/ 0 w 108"/>
              <a:gd name="T57" fmla="*/ 66 h 107"/>
              <a:gd name="T58" fmla="*/ 13 w 108"/>
              <a:gd name="T59" fmla="*/ 66 h 107"/>
              <a:gd name="T60" fmla="*/ 16 w 108"/>
              <a:gd name="T61" fmla="*/ 74 h 107"/>
              <a:gd name="T62" fmla="*/ 7 w 108"/>
              <a:gd name="T63" fmla="*/ 83 h 107"/>
              <a:gd name="T64" fmla="*/ 7 w 108"/>
              <a:gd name="T65" fmla="*/ 83 h 107"/>
              <a:gd name="T66" fmla="*/ 16 w 108"/>
              <a:gd name="T67" fmla="*/ 92 h 107"/>
              <a:gd name="T68" fmla="*/ 24 w 108"/>
              <a:gd name="T69" fmla="*/ 100 h 107"/>
              <a:gd name="T70" fmla="*/ 25 w 108"/>
              <a:gd name="T71" fmla="*/ 100 h 107"/>
              <a:gd name="T72" fmla="*/ 33 w 108"/>
              <a:gd name="T73" fmla="*/ 91 h 107"/>
              <a:gd name="T74" fmla="*/ 42 w 108"/>
              <a:gd name="T75" fmla="*/ 95 h 107"/>
              <a:gd name="T76" fmla="*/ 42 w 108"/>
              <a:gd name="T77" fmla="*/ 107 h 107"/>
              <a:gd name="T78" fmla="*/ 42 w 108"/>
              <a:gd name="T79" fmla="*/ 107 h 107"/>
              <a:gd name="T80" fmla="*/ 54 w 108"/>
              <a:gd name="T81" fmla="*/ 107 h 107"/>
              <a:gd name="T82" fmla="*/ 66 w 108"/>
              <a:gd name="T83" fmla="*/ 107 h 107"/>
              <a:gd name="T84" fmla="*/ 66 w 108"/>
              <a:gd name="T85" fmla="*/ 107 h 107"/>
              <a:gd name="T86" fmla="*/ 66 w 108"/>
              <a:gd name="T87" fmla="*/ 95 h 107"/>
              <a:gd name="T88" fmla="*/ 74 w 108"/>
              <a:gd name="T89" fmla="*/ 91 h 107"/>
              <a:gd name="T90" fmla="*/ 83 w 108"/>
              <a:gd name="T91" fmla="*/ 100 h 107"/>
              <a:gd name="T92" fmla="*/ 84 w 108"/>
              <a:gd name="T93" fmla="*/ 100 h 107"/>
              <a:gd name="T94" fmla="*/ 92 w 108"/>
              <a:gd name="T95" fmla="*/ 92 h 107"/>
              <a:gd name="T96" fmla="*/ 100 w 108"/>
              <a:gd name="T97" fmla="*/ 83 h 107"/>
              <a:gd name="T98" fmla="*/ 100 w 108"/>
              <a:gd name="T99" fmla="*/ 83 h 107"/>
              <a:gd name="T100" fmla="*/ 92 w 108"/>
              <a:gd name="T101" fmla="*/ 74 h 107"/>
              <a:gd name="T102" fmla="*/ 95 w 108"/>
              <a:gd name="T103" fmla="*/ 66 h 107"/>
              <a:gd name="T104" fmla="*/ 107 w 108"/>
              <a:gd name="T105" fmla="*/ 66 h 107"/>
              <a:gd name="T106" fmla="*/ 108 w 108"/>
              <a:gd name="T107" fmla="*/ 65 h 107"/>
              <a:gd name="T108" fmla="*/ 108 w 108"/>
              <a:gd name="T109" fmla="*/ 54 h 107"/>
              <a:gd name="T110" fmla="*/ 108 w 108"/>
              <a:gd name="T111" fmla="*/ 42 h 107"/>
              <a:gd name="T112" fmla="*/ 107 w 108"/>
              <a:gd name="T113" fmla="*/ 41 h 107"/>
              <a:gd name="T114" fmla="*/ 67 w 108"/>
              <a:gd name="T115" fmla="*/ 67 h 107"/>
              <a:gd name="T116" fmla="*/ 42 w 108"/>
              <a:gd name="T117" fmla="*/ 67 h 107"/>
              <a:gd name="T118" fmla="*/ 42 w 108"/>
              <a:gd name="T119" fmla="*/ 41 h 107"/>
              <a:gd name="T120" fmla="*/ 67 w 108"/>
              <a:gd name="T121" fmla="*/ 41 h 107"/>
              <a:gd name="T122" fmla="*/ 67 w 108"/>
              <a:gd name="T123" fmla="*/ 6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" h="107">
                <a:moveTo>
                  <a:pt x="107" y="41"/>
                </a:moveTo>
                <a:cubicBezTo>
                  <a:pt x="107" y="41"/>
                  <a:pt x="102" y="41"/>
                  <a:pt x="95" y="41"/>
                </a:cubicBezTo>
                <a:cubicBezTo>
                  <a:pt x="88" y="41"/>
                  <a:pt x="87" y="38"/>
                  <a:pt x="92" y="33"/>
                </a:cubicBezTo>
                <a:cubicBezTo>
                  <a:pt x="96" y="28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96" y="20"/>
                  <a:pt x="92" y="15"/>
                </a:cubicBezTo>
                <a:cubicBezTo>
                  <a:pt x="88" y="11"/>
                  <a:pt x="84" y="7"/>
                  <a:pt x="84" y="7"/>
                </a:cubicBezTo>
                <a:cubicBezTo>
                  <a:pt x="84" y="7"/>
                  <a:pt x="83" y="7"/>
                  <a:pt x="83" y="7"/>
                </a:cubicBezTo>
                <a:cubicBezTo>
                  <a:pt x="83" y="7"/>
                  <a:pt x="79" y="11"/>
                  <a:pt x="74" y="16"/>
                </a:cubicBezTo>
                <a:cubicBezTo>
                  <a:pt x="70" y="20"/>
                  <a:pt x="66" y="19"/>
                  <a:pt x="66" y="12"/>
                </a:cubicBezTo>
                <a:cubicBezTo>
                  <a:pt x="66" y="6"/>
                  <a:pt x="66" y="0"/>
                  <a:pt x="6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5" y="0"/>
                  <a:pt x="60" y="0"/>
                  <a:pt x="54" y="0"/>
                </a:cubicBezTo>
                <a:cubicBezTo>
                  <a:pt x="48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6"/>
                  <a:pt x="42" y="12"/>
                </a:cubicBezTo>
                <a:cubicBezTo>
                  <a:pt x="42" y="19"/>
                  <a:pt x="38" y="20"/>
                  <a:pt x="33" y="16"/>
                </a:cubicBezTo>
                <a:cubicBezTo>
                  <a:pt x="29" y="11"/>
                  <a:pt x="25" y="7"/>
                  <a:pt x="25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0" y="11"/>
                  <a:pt x="16" y="15"/>
                </a:cubicBezTo>
                <a:cubicBezTo>
                  <a:pt x="11" y="20"/>
                  <a:pt x="8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8" y="24"/>
                  <a:pt x="11" y="28"/>
                  <a:pt x="16" y="33"/>
                </a:cubicBezTo>
                <a:cubicBezTo>
                  <a:pt x="21" y="38"/>
                  <a:pt x="19" y="41"/>
                  <a:pt x="13" y="41"/>
                </a:cubicBezTo>
                <a:cubicBezTo>
                  <a:pt x="6" y="41"/>
                  <a:pt x="1" y="41"/>
                  <a:pt x="0" y="41"/>
                </a:cubicBezTo>
                <a:cubicBezTo>
                  <a:pt x="0" y="41"/>
                  <a:pt x="0" y="42"/>
                  <a:pt x="0" y="42"/>
                </a:cubicBezTo>
                <a:cubicBezTo>
                  <a:pt x="0" y="42"/>
                  <a:pt x="0" y="47"/>
                  <a:pt x="0" y="54"/>
                </a:cubicBezTo>
                <a:cubicBezTo>
                  <a:pt x="0" y="60"/>
                  <a:pt x="0" y="65"/>
                  <a:pt x="0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0" y="66"/>
                  <a:pt x="6" y="66"/>
                  <a:pt x="13" y="66"/>
                </a:cubicBezTo>
                <a:cubicBezTo>
                  <a:pt x="19" y="66"/>
                  <a:pt x="21" y="69"/>
                  <a:pt x="16" y="74"/>
                </a:cubicBezTo>
                <a:cubicBezTo>
                  <a:pt x="11" y="79"/>
                  <a:pt x="8" y="83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8" y="83"/>
                  <a:pt x="11" y="87"/>
                  <a:pt x="16" y="92"/>
                </a:cubicBezTo>
                <a:cubicBezTo>
                  <a:pt x="20" y="96"/>
                  <a:pt x="24" y="100"/>
                  <a:pt x="24" y="100"/>
                </a:cubicBezTo>
                <a:cubicBezTo>
                  <a:pt x="24" y="100"/>
                  <a:pt x="24" y="100"/>
                  <a:pt x="25" y="100"/>
                </a:cubicBezTo>
                <a:cubicBezTo>
                  <a:pt x="25" y="100"/>
                  <a:pt x="29" y="96"/>
                  <a:pt x="33" y="91"/>
                </a:cubicBezTo>
                <a:cubicBezTo>
                  <a:pt x="38" y="87"/>
                  <a:pt x="42" y="88"/>
                  <a:pt x="42" y="95"/>
                </a:cubicBezTo>
                <a:cubicBezTo>
                  <a:pt x="42" y="101"/>
                  <a:pt x="42" y="107"/>
                  <a:pt x="42" y="107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2" y="107"/>
                  <a:pt x="48" y="107"/>
                  <a:pt x="54" y="107"/>
                </a:cubicBezTo>
                <a:cubicBezTo>
                  <a:pt x="60" y="107"/>
                  <a:pt x="65" y="107"/>
                  <a:pt x="66" y="107"/>
                </a:cubicBezTo>
                <a:cubicBezTo>
                  <a:pt x="66" y="107"/>
                  <a:pt x="66" y="107"/>
                  <a:pt x="66" y="107"/>
                </a:cubicBezTo>
                <a:cubicBezTo>
                  <a:pt x="66" y="107"/>
                  <a:pt x="66" y="101"/>
                  <a:pt x="66" y="95"/>
                </a:cubicBezTo>
                <a:cubicBezTo>
                  <a:pt x="66" y="88"/>
                  <a:pt x="70" y="87"/>
                  <a:pt x="74" y="91"/>
                </a:cubicBezTo>
                <a:cubicBezTo>
                  <a:pt x="79" y="96"/>
                  <a:pt x="83" y="100"/>
                  <a:pt x="83" y="100"/>
                </a:cubicBezTo>
                <a:cubicBezTo>
                  <a:pt x="83" y="100"/>
                  <a:pt x="84" y="100"/>
                  <a:pt x="84" y="100"/>
                </a:cubicBezTo>
                <a:cubicBezTo>
                  <a:pt x="84" y="100"/>
                  <a:pt x="88" y="96"/>
                  <a:pt x="92" y="92"/>
                </a:cubicBezTo>
                <a:cubicBezTo>
                  <a:pt x="96" y="87"/>
                  <a:pt x="100" y="83"/>
                  <a:pt x="100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0" y="83"/>
                  <a:pt x="96" y="79"/>
                  <a:pt x="92" y="74"/>
                </a:cubicBezTo>
                <a:cubicBezTo>
                  <a:pt x="87" y="69"/>
                  <a:pt x="88" y="66"/>
                  <a:pt x="95" y="66"/>
                </a:cubicBezTo>
                <a:cubicBezTo>
                  <a:pt x="102" y="66"/>
                  <a:pt x="107" y="66"/>
                  <a:pt x="107" y="66"/>
                </a:cubicBezTo>
                <a:cubicBezTo>
                  <a:pt x="108" y="66"/>
                  <a:pt x="108" y="65"/>
                  <a:pt x="108" y="65"/>
                </a:cubicBezTo>
                <a:cubicBezTo>
                  <a:pt x="108" y="65"/>
                  <a:pt x="108" y="60"/>
                  <a:pt x="108" y="54"/>
                </a:cubicBezTo>
                <a:cubicBezTo>
                  <a:pt x="108" y="47"/>
                  <a:pt x="108" y="42"/>
                  <a:pt x="108" y="42"/>
                </a:cubicBezTo>
                <a:cubicBezTo>
                  <a:pt x="108" y="42"/>
                  <a:pt x="108" y="41"/>
                  <a:pt x="107" y="41"/>
                </a:cubicBezTo>
                <a:close/>
                <a:moveTo>
                  <a:pt x="67" y="67"/>
                </a:moveTo>
                <a:cubicBezTo>
                  <a:pt x="60" y="74"/>
                  <a:pt x="49" y="74"/>
                  <a:pt x="42" y="67"/>
                </a:cubicBezTo>
                <a:cubicBezTo>
                  <a:pt x="35" y="60"/>
                  <a:pt x="35" y="48"/>
                  <a:pt x="42" y="41"/>
                </a:cubicBezTo>
                <a:cubicBezTo>
                  <a:pt x="49" y="34"/>
                  <a:pt x="60" y="34"/>
                  <a:pt x="67" y="41"/>
                </a:cubicBezTo>
                <a:cubicBezTo>
                  <a:pt x="75" y="48"/>
                  <a:pt x="75" y="60"/>
                  <a:pt x="67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2" name="文本框 82"/>
          <p:cNvSpPr txBox="1">
            <a:spLocks noChangeArrowheads="1"/>
          </p:cNvSpPr>
          <p:nvPr/>
        </p:nvSpPr>
        <p:spPr bwMode="auto">
          <a:xfrm>
            <a:off x="1342321" y="5557005"/>
            <a:ext cx="135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功能结构图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92" descr="C:\Users\HJH\Desktop\API期末项目\识存学APP\识存学信息结构图.JPG识存学信息结构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61435" y="1276350"/>
            <a:ext cx="5850255" cy="259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9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0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31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32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7" name="文本框 36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结构图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91" descr="C:\Users\HJH\Desktop\API期末项目\识存学APP\识存学功能结构图.JPG识存学功能结构图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1435" y="4488180"/>
            <a:ext cx="5887085" cy="181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5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4765" y="37973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í$ḻîḋê"/>
          <p:cNvGrpSpPr/>
          <p:nvPr/>
        </p:nvGrpSpPr>
        <p:grpSpPr>
          <a:xfrm>
            <a:off x="254635" y="1575435"/>
            <a:ext cx="1023620" cy="992505"/>
            <a:chOff x="4004874" y="2307387"/>
            <a:chExt cx="1614876" cy="1919529"/>
          </a:xfrm>
        </p:grpSpPr>
        <p:grpSp>
          <p:nvGrpSpPr>
            <p:cNvPr id="7" name="ïsļïḑê"/>
            <p:cNvGrpSpPr/>
            <p:nvPr/>
          </p:nvGrpSpPr>
          <p:grpSpPr>
            <a:xfrm>
              <a:off x="4004874" y="2307387"/>
              <a:ext cx="1614876" cy="1919529"/>
              <a:chOff x="3647728" y="1916832"/>
              <a:chExt cx="2272017" cy="2700650"/>
            </a:xfrm>
          </p:grpSpPr>
          <p:sp>
            <p:nvSpPr>
              <p:cNvPr id="9" name="î$ḷîďè"/>
              <p:cNvSpPr/>
              <p:nvPr/>
            </p:nvSpPr>
            <p:spPr>
              <a:xfrm rot="10800000">
                <a:off x="3647728" y="3053809"/>
                <a:ext cx="2272015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îśḷíḓe"/>
              <p:cNvSpPr/>
              <p:nvPr/>
            </p:nvSpPr>
            <p:spPr>
              <a:xfrm rot="10800000">
                <a:off x="4070710" y="4519060"/>
                <a:ext cx="1437652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ṥľïdè"/>
              <p:cNvSpPr/>
              <p:nvPr/>
            </p:nvSpPr>
            <p:spPr>
              <a:xfrm>
                <a:off x="3647730" y="1916832"/>
                <a:ext cx="2272015" cy="2599629"/>
              </a:xfrm>
              <a:prstGeom prst="upArrow">
                <a:avLst>
                  <a:gd name="adj1" fmla="val 63377"/>
                  <a:gd name="adj2" fmla="val 50000"/>
                </a:avLst>
              </a:prstGeom>
              <a:solidFill>
                <a:srgbClr val="FA4D3A"/>
              </a:solidFill>
              <a:ln w="3175" cap="flat" cmpd="sng" algn="ctr">
                <a:noFill/>
                <a:prstDash val="solid"/>
              </a:ln>
              <a:effectLst>
                <a:outerShdw dist="25400" dir="540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îṣļïḓè"/>
            <p:cNvSpPr txBox="1"/>
            <p:nvPr/>
          </p:nvSpPr>
          <p:spPr>
            <a:xfrm>
              <a:off x="4326536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6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ïṣ1íḍé"/>
          <p:cNvGrpSpPr/>
          <p:nvPr/>
        </p:nvGrpSpPr>
        <p:grpSpPr>
          <a:xfrm>
            <a:off x="7585075" y="1372235"/>
            <a:ext cx="1291590" cy="1445895"/>
            <a:chOff x="6528048" y="2307390"/>
            <a:chExt cx="1614876" cy="1919534"/>
          </a:xfrm>
        </p:grpSpPr>
        <p:sp>
          <p:nvSpPr>
            <p:cNvPr id="13" name="iṥḻïḍe"/>
            <p:cNvSpPr/>
            <p:nvPr/>
          </p:nvSpPr>
          <p:spPr>
            <a:xfrm rot="10800000" flipV="1">
              <a:off x="6528048" y="3348843"/>
              <a:ext cx="1614875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šļidê"/>
            <p:cNvSpPr/>
            <p:nvPr/>
          </p:nvSpPr>
          <p:spPr>
            <a:xfrm rot="10800000" flipV="1">
              <a:off x="6828690" y="2307390"/>
              <a:ext cx="1021836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lïďê"/>
            <p:cNvSpPr/>
            <p:nvPr/>
          </p:nvSpPr>
          <p:spPr>
            <a:xfrm flipV="1">
              <a:off x="6528049" y="2379192"/>
              <a:ext cx="1614875" cy="1847732"/>
            </a:xfrm>
            <a:prstGeom prst="upArrow">
              <a:avLst>
                <a:gd name="adj1" fmla="val 63377"/>
                <a:gd name="adj2" fmla="val 50000"/>
              </a:avLst>
            </a:prstGeom>
            <a:solidFill>
              <a:srgbClr val="F7941E"/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îṥ1ïdè"/>
            <p:cNvSpPr txBox="1"/>
            <p:nvPr/>
          </p:nvSpPr>
          <p:spPr>
            <a:xfrm>
              <a:off x="6849710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3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5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36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37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2" name="文本框 41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文字识别代码实现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 descr="手写文本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835" y="1575435"/>
            <a:ext cx="3745230" cy="4828540"/>
          </a:xfrm>
          <a:prstGeom prst="rect">
            <a:avLst/>
          </a:prstGeom>
        </p:spPr>
      </p:pic>
      <p:pic>
        <p:nvPicPr>
          <p:cNvPr id="44" name="图片 43" descr="手写文本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95" y="1213485"/>
            <a:ext cx="3845560" cy="5602605"/>
          </a:xfrm>
          <a:prstGeom prst="rect">
            <a:avLst/>
          </a:prstGeom>
        </p:spPr>
      </p:pic>
      <p:pic>
        <p:nvPicPr>
          <p:cNvPr id="45" name="图片 44" descr="手写输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10" y="3149600"/>
            <a:ext cx="4564380" cy="2218690"/>
          </a:xfrm>
          <a:prstGeom prst="rect">
            <a:avLst/>
          </a:prstGeom>
        </p:spPr>
      </p:pic>
      <p:sp>
        <p:nvSpPr>
          <p:cNvPr id="59" name="KSO_Shape"/>
          <p:cNvSpPr/>
          <p:nvPr/>
        </p:nvSpPr>
        <p:spPr bwMode="auto">
          <a:xfrm rot="13201989">
            <a:off x="10584180" y="147955"/>
            <a:ext cx="1718310" cy="1181100"/>
          </a:xfrm>
          <a:custGeom>
            <a:avLst/>
            <a:gdLst>
              <a:gd name="T0" fmla="*/ 2911524 w 2965450"/>
              <a:gd name="T1" fmla="*/ 1176430 h 2371725"/>
              <a:gd name="T2" fmla="*/ 2844910 w 2965450"/>
              <a:gd name="T3" fmla="*/ 1344914 h 2371725"/>
              <a:gd name="T4" fmla="*/ 2700182 w 2965450"/>
              <a:gd name="T5" fmla="*/ 1530484 h 2371725"/>
              <a:gd name="T6" fmla="*/ 2505493 w 2965450"/>
              <a:gd name="T7" fmla="*/ 1695392 h 2371725"/>
              <a:gd name="T8" fmla="*/ 2169249 w 2965450"/>
              <a:gd name="T9" fmla="*/ 1741487 h 2371725"/>
              <a:gd name="T10" fmla="*/ 2397918 w 2965450"/>
              <a:gd name="T11" fmla="*/ 1682545 h 2371725"/>
              <a:gd name="T12" fmla="*/ 2183396 w 2965450"/>
              <a:gd name="T13" fmla="*/ 1677899 h 2371725"/>
              <a:gd name="T14" fmla="*/ 2373611 w 2965450"/>
              <a:gd name="T15" fmla="*/ 1414368 h 2371725"/>
              <a:gd name="T16" fmla="*/ 2721080 w 2965450"/>
              <a:gd name="T17" fmla="*/ 1383353 h 2371725"/>
              <a:gd name="T18" fmla="*/ 2440569 w 2965450"/>
              <a:gd name="T19" fmla="*/ 1405507 h 2371725"/>
              <a:gd name="T20" fmla="*/ 2455069 w 2965450"/>
              <a:gd name="T21" fmla="*/ 1215232 h 2371725"/>
              <a:gd name="T22" fmla="*/ 2696586 w 2965450"/>
              <a:gd name="T23" fmla="*/ 1129193 h 2371725"/>
              <a:gd name="T24" fmla="*/ 2758194 w 2965450"/>
              <a:gd name="T25" fmla="*/ 1109896 h 2371725"/>
              <a:gd name="T26" fmla="*/ 2763441 w 2965450"/>
              <a:gd name="T27" fmla="*/ 1002109 h 2371725"/>
              <a:gd name="T28" fmla="*/ 2520156 w 2965450"/>
              <a:gd name="T29" fmla="*/ 1140619 h 2371725"/>
              <a:gd name="T30" fmla="*/ 2435225 w 2965450"/>
              <a:gd name="T31" fmla="*/ 1138127 h 2371725"/>
              <a:gd name="T32" fmla="*/ 2273366 w 2965450"/>
              <a:gd name="T33" fmla="*/ 1398873 h 2371725"/>
              <a:gd name="T34" fmla="*/ 2248535 w 2965450"/>
              <a:gd name="T35" fmla="*/ 1342760 h 2371725"/>
              <a:gd name="T36" fmla="*/ 2140347 w 2965450"/>
              <a:gd name="T37" fmla="*/ 1706960 h 2371725"/>
              <a:gd name="T38" fmla="*/ 2156319 w 2965450"/>
              <a:gd name="T39" fmla="*/ 1989138 h 2371725"/>
              <a:gd name="T40" fmla="*/ 2108394 w 2965450"/>
              <a:gd name="T41" fmla="*/ 2305487 h 2371725"/>
              <a:gd name="T42" fmla="*/ 2061097 w 2965450"/>
              <a:gd name="T43" fmla="*/ 2135726 h 2371725"/>
              <a:gd name="T44" fmla="*/ 2000687 w 2965450"/>
              <a:gd name="T45" fmla="*/ 1772047 h 2371725"/>
              <a:gd name="T46" fmla="*/ 2089714 w 2965450"/>
              <a:gd name="T47" fmla="*/ 2246313 h 2371725"/>
              <a:gd name="T48" fmla="*/ 2094704 w 2965450"/>
              <a:gd name="T49" fmla="*/ 1581347 h 2371725"/>
              <a:gd name="T50" fmla="*/ 2137131 w 2965450"/>
              <a:gd name="T51" fmla="*/ 1287295 h 2371725"/>
              <a:gd name="T52" fmla="*/ 2250138 w 2965450"/>
              <a:gd name="T53" fmla="*/ 1082253 h 2371725"/>
              <a:gd name="T54" fmla="*/ 2491615 w 2965450"/>
              <a:gd name="T55" fmla="*/ 949135 h 2371725"/>
              <a:gd name="T56" fmla="*/ 2867511 w 2965450"/>
              <a:gd name="T57" fmla="*/ 858138 h 2371725"/>
              <a:gd name="T58" fmla="*/ 54801 w 2965450"/>
              <a:gd name="T59" fmla="*/ 42863 h 2371725"/>
              <a:gd name="T60" fmla="*/ 445550 w 2965450"/>
              <a:gd name="T61" fmla="*/ 177403 h 2371725"/>
              <a:gd name="T62" fmla="*/ 1146040 w 2965450"/>
              <a:gd name="T63" fmla="*/ 211931 h 2371725"/>
              <a:gd name="T64" fmla="*/ 1476430 w 2965450"/>
              <a:gd name="T65" fmla="*/ 317500 h 2371725"/>
              <a:gd name="T66" fmla="*/ 1681733 w 2965450"/>
              <a:gd name="T67" fmla="*/ 431800 h 2371725"/>
              <a:gd name="T68" fmla="*/ 1896566 w 2965450"/>
              <a:gd name="T69" fmla="*/ 822325 h 2371725"/>
              <a:gd name="T70" fmla="*/ 2062158 w 2965450"/>
              <a:gd name="T71" fmla="*/ 1324769 h 2371725"/>
              <a:gd name="T72" fmla="*/ 2045082 w 2965450"/>
              <a:gd name="T73" fmla="*/ 1670050 h 2371725"/>
              <a:gd name="T74" fmla="*/ 1928813 w 2965450"/>
              <a:gd name="T75" fmla="*/ 1036638 h 2371725"/>
              <a:gd name="T76" fmla="*/ 1674012 w 2965450"/>
              <a:gd name="T77" fmla="*/ 718227 h 2371725"/>
              <a:gd name="T78" fmla="*/ 1652012 w 2965450"/>
              <a:gd name="T79" fmla="*/ 960562 h 2371725"/>
              <a:gd name="T80" fmla="*/ 1286636 w 2965450"/>
              <a:gd name="T81" fmla="*/ 759967 h 2371725"/>
              <a:gd name="T82" fmla="*/ 1217106 w 2965450"/>
              <a:gd name="T83" fmla="*/ 633824 h 2371725"/>
              <a:gd name="T84" fmla="*/ 1017290 w 2965450"/>
              <a:gd name="T85" fmla="*/ 600686 h 2371725"/>
              <a:gd name="T86" fmla="*/ 413939 w 2965450"/>
              <a:gd name="T87" fmla="*/ 350444 h 2371725"/>
              <a:gd name="T88" fmla="*/ 875769 w 2965450"/>
              <a:gd name="T89" fmla="*/ 603018 h 2371725"/>
              <a:gd name="T90" fmla="*/ 446145 w 2965450"/>
              <a:gd name="T91" fmla="*/ 604954 h 2371725"/>
              <a:gd name="T92" fmla="*/ 690963 w 2965450"/>
              <a:gd name="T93" fmla="*/ 640576 h 2371725"/>
              <a:gd name="T94" fmla="*/ 1151765 w 2965450"/>
              <a:gd name="T95" fmla="*/ 708727 h 2371725"/>
              <a:gd name="T96" fmla="*/ 1509729 w 2965450"/>
              <a:gd name="T97" fmla="*/ 1046212 h 2371725"/>
              <a:gd name="T98" fmla="*/ 1193150 w 2965450"/>
              <a:gd name="T99" fmla="*/ 1156311 h 2371725"/>
              <a:gd name="T100" fmla="*/ 561975 w 2965450"/>
              <a:gd name="T101" fmla="*/ 1164688 h 2371725"/>
              <a:gd name="T102" fmla="*/ 1203068 w 2965450"/>
              <a:gd name="T103" fmla="*/ 1180645 h 2371725"/>
              <a:gd name="T104" fmla="*/ 1549400 w 2965450"/>
              <a:gd name="T105" fmla="*/ 1084507 h 2371725"/>
              <a:gd name="T106" fmla="*/ 1912343 w 2965450"/>
              <a:gd name="T107" fmla="*/ 1625032 h 2371725"/>
              <a:gd name="T108" fmla="*/ 1486345 w 2965450"/>
              <a:gd name="T109" fmla="*/ 1701422 h 2371725"/>
              <a:gd name="T110" fmla="*/ 1810040 w 2965450"/>
              <a:gd name="T111" fmla="*/ 1689234 h 2371725"/>
              <a:gd name="T112" fmla="*/ 1744475 w 2965450"/>
              <a:gd name="T113" fmla="*/ 1785938 h 2371725"/>
              <a:gd name="T114" fmla="*/ 1260803 w 2965450"/>
              <a:gd name="T115" fmla="*/ 1730772 h 2371725"/>
              <a:gd name="T116" fmla="*/ 791427 w 2965450"/>
              <a:gd name="T117" fmla="*/ 1547019 h 2371725"/>
              <a:gd name="T118" fmla="*/ 594464 w 2965450"/>
              <a:gd name="T119" fmla="*/ 1349375 h 2371725"/>
              <a:gd name="T120" fmla="*/ 459846 w 2965450"/>
              <a:gd name="T121" fmla="*/ 1043384 h 2371725"/>
              <a:gd name="T122" fmla="*/ 240645 w 2965450"/>
              <a:gd name="T123" fmla="*/ 821928 h 2371725"/>
              <a:gd name="T124" fmla="*/ 65522 w 2965450"/>
              <a:gd name="T125" fmla="*/ 402431 h 237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65450" h="2371725">
                <a:moveTo>
                  <a:pt x="2962674" y="782638"/>
                </a:moveTo>
                <a:lnTo>
                  <a:pt x="2963467" y="802904"/>
                </a:lnTo>
                <a:lnTo>
                  <a:pt x="2964657" y="822375"/>
                </a:lnTo>
                <a:lnTo>
                  <a:pt x="2965450" y="841051"/>
                </a:lnTo>
                <a:lnTo>
                  <a:pt x="2965450" y="859727"/>
                </a:lnTo>
                <a:lnTo>
                  <a:pt x="2965450" y="877609"/>
                </a:lnTo>
                <a:lnTo>
                  <a:pt x="2965450" y="895093"/>
                </a:lnTo>
                <a:lnTo>
                  <a:pt x="2964260" y="928869"/>
                </a:lnTo>
                <a:lnTo>
                  <a:pt x="2961881" y="960261"/>
                </a:lnTo>
                <a:lnTo>
                  <a:pt x="2958709" y="990859"/>
                </a:lnTo>
                <a:lnTo>
                  <a:pt x="2954744" y="1019072"/>
                </a:lnTo>
                <a:lnTo>
                  <a:pt x="2949986" y="1046490"/>
                </a:lnTo>
                <a:lnTo>
                  <a:pt x="2945228" y="1071922"/>
                </a:lnTo>
                <a:lnTo>
                  <a:pt x="2939280" y="1095764"/>
                </a:lnTo>
                <a:lnTo>
                  <a:pt x="2932936" y="1118017"/>
                </a:lnTo>
                <a:lnTo>
                  <a:pt x="2925799" y="1138680"/>
                </a:lnTo>
                <a:lnTo>
                  <a:pt x="2919058" y="1158151"/>
                </a:lnTo>
                <a:lnTo>
                  <a:pt x="2911524" y="1176430"/>
                </a:lnTo>
                <a:lnTo>
                  <a:pt x="2903990" y="1193119"/>
                </a:lnTo>
                <a:lnTo>
                  <a:pt x="2896060" y="1208219"/>
                </a:lnTo>
                <a:lnTo>
                  <a:pt x="2888526" y="1222524"/>
                </a:lnTo>
                <a:lnTo>
                  <a:pt x="2880596" y="1235637"/>
                </a:lnTo>
                <a:lnTo>
                  <a:pt x="2872666" y="1246764"/>
                </a:lnTo>
                <a:lnTo>
                  <a:pt x="2865132" y="1257890"/>
                </a:lnTo>
                <a:lnTo>
                  <a:pt x="2857598" y="1267030"/>
                </a:lnTo>
                <a:lnTo>
                  <a:pt x="2850858" y="1275772"/>
                </a:lnTo>
                <a:lnTo>
                  <a:pt x="2843720" y="1283322"/>
                </a:lnTo>
                <a:lnTo>
                  <a:pt x="2836980" y="1290077"/>
                </a:lnTo>
                <a:lnTo>
                  <a:pt x="2831428" y="1295243"/>
                </a:lnTo>
                <a:lnTo>
                  <a:pt x="2825877" y="1300011"/>
                </a:lnTo>
                <a:lnTo>
                  <a:pt x="2817154" y="1307164"/>
                </a:lnTo>
                <a:lnTo>
                  <a:pt x="2811206" y="1311137"/>
                </a:lnTo>
                <a:lnTo>
                  <a:pt x="2809620" y="1312329"/>
                </a:lnTo>
                <a:lnTo>
                  <a:pt x="2811603" y="1328622"/>
                </a:lnTo>
                <a:lnTo>
                  <a:pt x="2850064" y="1330608"/>
                </a:lnTo>
                <a:lnTo>
                  <a:pt x="2844910" y="1344914"/>
                </a:lnTo>
                <a:lnTo>
                  <a:pt x="2839359" y="1358424"/>
                </a:lnTo>
                <a:lnTo>
                  <a:pt x="2833807" y="1371537"/>
                </a:lnTo>
                <a:lnTo>
                  <a:pt x="2827067" y="1383856"/>
                </a:lnTo>
                <a:lnTo>
                  <a:pt x="2820722" y="1395777"/>
                </a:lnTo>
                <a:lnTo>
                  <a:pt x="2814378" y="1407300"/>
                </a:lnTo>
                <a:lnTo>
                  <a:pt x="2807637" y="1418029"/>
                </a:lnTo>
                <a:lnTo>
                  <a:pt x="2800897" y="1428758"/>
                </a:lnTo>
                <a:lnTo>
                  <a:pt x="2793759" y="1438295"/>
                </a:lnTo>
                <a:lnTo>
                  <a:pt x="2786622" y="1447832"/>
                </a:lnTo>
                <a:lnTo>
                  <a:pt x="2779881" y="1456574"/>
                </a:lnTo>
                <a:lnTo>
                  <a:pt x="2772744" y="1464919"/>
                </a:lnTo>
                <a:lnTo>
                  <a:pt x="2765607" y="1472866"/>
                </a:lnTo>
                <a:lnTo>
                  <a:pt x="2758866" y="1480416"/>
                </a:lnTo>
                <a:lnTo>
                  <a:pt x="2744988" y="1493927"/>
                </a:lnTo>
                <a:lnTo>
                  <a:pt x="2732300" y="1505450"/>
                </a:lnTo>
                <a:lnTo>
                  <a:pt x="2720801" y="1515384"/>
                </a:lnTo>
                <a:lnTo>
                  <a:pt x="2709698" y="1523729"/>
                </a:lnTo>
                <a:lnTo>
                  <a:pt x="2700182" y="1530484"/>
                </a:lnTo>
                <a:lnTo>
                  <a:pt x="2692648" y="1535253"/>
                </a:lnTo>
                <a:lnTo>
                  <a:pt x="2686304" y="1538829"/>
                </a:lnTo>
                <a:lnTo>
                  <a:pt x="2681546" y="1541611"/>
                </a:lnTo>
                <a:lnTo>
                  <a:pt x="2723180" y="1546379"/>
                </a:lnTo>
                <a:lnTo>
                  <a:pt x="2701768" y="1563466"/>
                </a:lnTo>
                <a:lnTo>
                  <a:pt x="2680356" y="1578963"/>
                </a:lnTo>
                <a:lnTo>
                  <a:pt x="2658944" y="1594063"/>
                </a:lnTo>
                <a:lnTo>
                  <a:pt x="2637929" y="1607176"/>
                </a:lnTo>
                <a:lnTo>
                  <a:pt x="2618103" y="1619892"/>
                </a:lnTo>
                <a:lnTo>
                  <a:pt x="2598674" y="1631416"/>
                </a:lnTo>
                <a:lnTo>
                  <a:pt x="2580435" y="1641350"/>
                </a:lnTo>
                <a:lnTo>
                  <a:pt x="2563384" y="1650092"/>
                </a:lnTo>
                <a:lnTo>
                  <a:pt x="2547524" y="1658437"/>
                </a:lnTo>
                <a:lnTo>
                  <a:pt x="2533249" y="1665192"/>
                </a:lnTo>
                <a:lnTo>
                  <a:pt x="2509855" y="1675524"/>
                </a:lnTo>
                <a:lnTo>
                  <a:pt x="2495184" y="1681882"/>
                </a:lnTo>
                <a:lnTo>
                  <a:pt x="2490029" y="1683868"/>
                </a:lnTo>
                <a:lnTo>
                  <a:pt x="2505493" y="1695392"/>
                </a:lnTo>
                <a:lnTo>
                  <a:pt x="2489633" y="1700955"/>
                </a:lnTo>
                <a:lnTo>
                  <a:pt x="2473772" y="1706518"/>
                </a:lnTo>
                <a:lnTo>
                  <a:pt x="2457515" y="1711287"/>
                </a:lnTo>
                <a:lnTo>
                  <a:pt x="2441655" y="1715658"/>
                </a:lnTo>
                <a:lnTo>
                  <a:pt x="2426587" y="1719631"/>
                </a:lnTo>
                <a:lnTo>
                  <a:pt x="2411123" y="1723208"/>
                </a:lnTo>
                <a:lnTo>
                  <a:pt x="2395659" y="1725989"/>
                </a:lnTo>
                <a:lnTo>
                  <a:pt x="2380988" y="1729168"/>
                </a:lnTo>
                <a:lnTo>
                  <a:pt x="2351646" y="1733937"/>
                </a:lnTo>
                <a:lnTo>
                  <a:pt x="2323890" y="1737513"/>
                </a:lnTo>
                <a:lnTo>
                  <a:pt x="2297720" y="1740295"/>
                </a:lnTo>
                <a:lnTo>
                  <a:pt x="2273136" y="1741884"/>
                </a:lnTo>
                <a:lnTo>
                  <a:pt x="2250931" y="1742679"/>
                </a:lnTo>
                <a:lnTo>
                  <a:pt x="2230709" y="1743076"/>
                </a:lnTo>
                <a:lnTo>
                  <a:pt x="2212866" y="1743076"/>
                </a:lnTo>
                <a:lnTo>
                  <a:pt x="2197798" y="1742679"/>
                </a:lnTo>
                <a:lnTo>
                  <a:pt x="2176783" y="1741884"/>
                </a:lnTo>
                <a:lnTo>
                  <a:pt x="2169249" y="1741487"/>
                </a:lnTo>
                <a:lnTo>
                  <a:pt x="2162614" y="1738582"/>
                </a:lnTo>
                <a:lnTo>
                  <a:pt x="2166540" y="1726804"/>
                </a:lnTo>
                <a:lnTo>
                  <a:pt x="2173287" y="1706166"/>
                </a:lnTo>
                <a:lnTo>
                  <a:pt x="2176615" y="1696849"/>
                </a:lnTo>
                <a:lnTo>
                  <a:pt x="2185193" y="1698293"/>
                </a:lnTo>
                <a:lnTo>
                  <a:pt x="2195115" y="1699061"/>
                </a:lnTo>
                <a:lnTo>
                  <a:pt x="2205037" y="1699829"/>
                </a:lnTo>
                <a:lnTo>
                  <a:pt x="2225278" y="1700213"/>
                </a:lnTo>
                <a:lnTo>
                  <a:pt x="2246312" y="1699829"/>
                </a:lnTo>
                <a:lnTo>
                  <a:pt x="2266950" y="1699061"/>
                </a:lnTo>
                <a:lnTo>
                  <a:pt x="2287984" y="1697525"/>
                </a:lnTo>
                <a:lnTo>
                  <a:pt x="2307828" y="1695604"/>
                </a:lnTo>
                <a:lnTo>
                  <a:pt x="2327672" y="1693684"/>
                </a:lnTo>
                <a:lnTo>
                  <a:pt x="2346325" y="1690995"/>
                </a:lnTo>
                <a:lnTo>
                  <a:pt x="2363390" y="1688307"/>
                </a:lnTo>
                <a:lnTo>
                  <a:pt x="2391568" y="1683314"/>
                </a:lnTo>
                <a:lnTo>
                  <a:pt x="2392416" y="1683160"/>
                </a:lnTo>
                <a:lnTo>
                  <a:pt x="2397918" y="1682545"/>
                </a:lnTo>
                <a:lnTo>
                  <a:pt x="2405477" y="1680790"/>
                </a:lnTo>
                <a:lnTo>
                  <a:pt x="2410618" y="1679857"/>
                </a:lnTo>
                <a:lnTo>
                  <a:pt x="2417762" y="1678705"/>
                </a:lnTo>
                <a:lnTo>
                  <a:pt x="2407840" y="1680241"/>
                </a:lnTo>
                <a:lnTo>
                  <a:pt x="2405477" y="1680790"/>
                </a:lnTo>
                <a:lnTo>
                  <a:pt x="2392416" y="1683160"/>
                </a:lnTo>
                <a:lnTo>
                  <a:pt x="2387600" y="1683698"/>
                </a:lnTo>
                <a:lnTo>
                  <a:pt x="2377678" y="1685234"/>
                </a:lnTo>
                <a:lnTo>
                  <a:pt x="2356643" y="1687154"/>
                </a:lnTo>
                <a:lnTo>
                  <a:pt x="2336006" y="1687923"/>
                </a:lnTo>
                <a:lnTo>
                  <a:pt x="2315368" y="1688307"/>
                </a:lnTo>
                <a:lnTo>
                  <a:pt x="2295128" y="1687923"/>
                </a:lnTo>
                <a:lnTo>
                  <a:pt x="2276078" y="1687538"/>
                </a:lnTo>
                <a:lnTo>
                  <a:pt x="2257425" y="1686386"/>
                </a:lnTo>
                <a:lnTo>
                  <a:pt x="2239962" y="1685234"/>
                </a:lnTo>
                <a:lnTo>
                  <a:pt x="2224484" y="1683314"/>
                </a:lnTo>
                <a:lnTo>
                  <a:pt x="2197893" y="1679857"/>
                </a:lnTo>
                <a:lnTo>
                  <a:pt x="2183396" y="1677899"/>
                </a:lnTo>
                <a:lnTo>
                  <a:pt x="2195909" y="1645444"/>
                </a:lnTo>
                <a:lnTo>
                  <a:pt x="2210990" y="1607344"/>
                </a:lnTo>
                <a:lnTo>
                  <a:pt x="2219722" y="1586707"/>
                </a:lnTo>
                <a:lnTo>
                  <a:pt x="2229644" y="1565276"/>
                </a:lnTo>
                <a:lnTo>
                  <a:pt x="2239565" y="1543051"/>
                </a:lnTo>
                <a:lnTo>
                  <a:pt x="2250678" y="1520032"/>
                </a:lnTo>
                <a:lnTo>
                  <a:pt x="2261790" y="1496616"/>
                </a:lnTo>
                <a:lnTo>
                  <a:pt x="2274094" y="1472804"/>
                </a:lnTo>
                <a:lnTo>
                  <a:pt x="2287190" y="1448991"/>
                </a:lnTo>
                <a:lnTo>
                  <a:pt x="2301081" y="1424385"/>
                </a:lnTo>
                <a:lnTo>
                  <a:pt x="2315369" y="1399779"/>
                </a:lnTo>
                <a:lnTo>
                  <a:pt x="2316953" y="1397235"/>
                </a:lnTo>
                <a:lnTo>
                  <a:pt x="2316162" y="1399465"/>
                </a:lnTo>
                <a:lnTo>
                  <a:pt x="2321709" y="1401479"/>
                </a:lnTo>
                <a:lnTo>
                  <a:pt x="2329633" y="1404701"/>
                </a:lnTo>
                <a:lnTo>
                  <a:pt x="2340727" y="1407924"/>
                </a:lnTo>
                <a:lnTo>
                  <a:pt x="2354990" y="1411549"/>
                </a:lnTo>
                <a:lnTo>
                  <a:pt x="2373611" y="1414368"/>
                </a:lnTo>
                <a:lnTo>
                  <a:pt x="2383516" y="1416382"/>
                </a:lnTo>
                <a:lnTo>
                  <a:pt x="2395402" y="1417591"/>
                </a:lnTo>
                <a:lnTo>
                  <a:pt x="2407685" y="1418396"/>
                </a:lnTo>
                <a:lnTo>
                  <a:pt x="2420759" y="1419202"/>
                </a:lnTo>
                <a:lnTo>
                  <a:pt x="2435023" y="1420410"/>
                </a:lnTo>
                <a:lnTo>
                  <a:pt x="2450474" y="1420813"/>
                </a:lnTo>
                <a:lnTo>
                  <a:pt x="2467115" y="1420410"/>
                </a:lnTo>
                <a:lnTo>
                  <a:pt x="2484548" y="1420008"/>
                </a:lnTo>
                <a:lnTo>
                  <a:pt x="2503169" y="1418799"/>
                </a:lnTo>
                <a:lnTo>
                  <a:pt x="2522583" y="1417591"/>
                </a:lnTo>
                <a:lnTo>
                  <a:pt x="2543186" y="1415174"/>
                </a:lnTo>
                <a:lnTo>
                  <a:pt x="2564977" y="1413160"/>
                </a:lnTo>
                <a:lnTo>
                  <a:pt x="2588352" y="1409938"/>
                </a:lnTo>
                <a:lnTo>
                  <a:pt x="2612521" y="1405910"/>
                </a:lnTo>
                <a:lnTo>
                  <a:pt x="2637878" y="1401479"/>
                </a:lnTo>
                <a:lnTo>
                  <a:pt x="2664423" y="1396242"/>
                </a:lnTo>
                <a:lnTo>
                  <a:pt x="2692157" y="1390200"/>
                </a:lnTo>
                <a:lnTo>
                  <a:pt x="2721080" y="1383353"/>
                </a:lnTo>
                <a:lnTo>
                  <a:pt x="2751587" y="1375297"/>
                </a:lnTo>
                <a:lnTo>
                  <a:pt x="2782887" y="1366838"/>
                </a:lnTo>
                <a:lnTo>
                  <a:pt x="2769416" y="1370463"/>
                </a:lnTo>
                <a:lnTo>
                  <a:pt x="2753172" y="1374491"/>
                </a:lnTo>
                <a:lnTo>
                  <a:pt x="2732173" y="1378922"/>
                </a:lnTo>
                <a:lnTo>
                  <a:pt x="2706420" y="1384561"/>
                </a:lnTo>
                <a:lnTo>
                  <a:pt x="2677102" y="1390200"/>
                </a:lnTo>
                <a:lnTo>
                  <a:pt x="2644217" y="1395437"/>
                </a:lnTo>
                <a:lnTo>
                  <a:pt x="2609351" y="1400270"/>
                </a:lnTo>
                <a:lnTo>
                  <a:pt x="2591522" y="1402284"/>
                </a:lnTo>
                <a:lnTo>
                  <a:pt x="2572901" y="1404298"/>
                </a:lnTo>
                <a:lnTo>
                  <a:pt x="2554279" y="1405910"/>
                </a:lnTo>
                <a:lnTo>
                  <a:pt x="2534865" y="1407118"/>
                </a:lnTo>
                <a:lnTo>
                  <a:pt x="2516244" y="1407924"/>
                </a:lnTo>
                <a:lnTo>
                  <a:pt x="2496830" y="1407924"/>
                </a:lnTo>
                <a:lnTo>
                  <a:pt x="2478209" y="1407924"/>
                </a:lnTo>
                <a:lnTo>
                  <a:pt x="2459191" y="1407118"/>
                </a:lnTo>
                <a:lnTo>
                  <a:pt x="2440569" y="1405507"/>
                </a:lnTo>
                <a:lnTo>
                  <a:pt x="2422344" y="1403493"/>
                </a:lnTo>
                <a:lnTo>
                  <a:pt x="2404515" y="1400673"/>
                </a:lnTo>
                <a:lnTo>
                  <a:pt x="2387082" y="1397048"/>
                </a:lnTo>
                <a:lnTo>
                  <a:pt x="2370442" y="1392617"/>
                </a:lnTo>
                <a:lnTo>
                  <a:pt x="2354594" y="1387784"/>
                </a:lnTo>
                <a:lnTo>
                  <a:pt x="2346670" y="1384561"/>
                </a:lnTo>
                <a:lnTo>
                  <a:pt x="2339538" y="1381742"/>
                </a:lnTo>
                <a:lnTo>
                  <a:pt x="2332010" y="1378519"/>
                </a:lnTo>
                <a:lnTo>
                  <a:pt x="2329429" y="1377207"/>
                </a:lnTo>
                <a:lnTo>
                  <a:pt x="2330450" y="1375569"/>
                </a:lnTo>
                <a:lnTo>
                  <a:pt x="2345928" y="1350963"/>
                </a:lnTo>
                <a:lnTo>
                  <a:pt x="2362200" y="1327150"/>
                </a:lnTo>
                <a:lnTo>
                  <a:pt x="2379662" y="1303735"/>
                </a:lnTo>
                <a:lnTo>
                  <a:pt x="2397522" y="1280716"/>
                </a:lnTo>
                <a:lnTo>
                  <a:pt x="2416175" y="1257697"/>
                </a:lnTo>
                <a:lnTo>
                  <a:pt x="2434828" y="1236266"/>
                </a:lnTo>
                <a:lnTo>
                  <a:pt x="2445147" y="1225550"/>
                </a:lnTo>
                <a:lnTo>
                  <a:pt x="2455069" y="1215232"/>
                </a:lnTo>
                <a:lnTo>
                  <a:pt x="2465387" y="1205310"/>
                </a:lnTo>
                <a:lnTo>
                  <a:pt x="2475706" y="1194991"/>
                </a:lnTo>
                <a:lnTo>
                  <a:pt x="2486422" y="1185466"/>
                </a:lnTo>
                <a:lnTo>
                  <a:pt x="2497138" y="1176338"/>
                </a:lnTo>
                <a:lnTo>
                  <a:pt x="2508250" y="1167210"/>
                </a:lnTo>
                <a:lnTo>
                  <a:pt x="2518966" y="1158875"/>
                </a:lnTo>
                <a:lnTo>
                  <a:pt x="2553515" y="1137536"/>
                </a:lnTo>
                <a:lnTo>
                  <a:pt x="2565817" y="1138644"/>
                </a:lnTo>
                <a:lnTo>
                  <a:pt x="2578536" y="1139431"/>
                </a:lnTo>
                <a:lnTo>
                  <a:pt x="2591255" y="1139825"/>
                </a:lnTo>
                <a:lnTo>
                  <a:pt x="2603577" y="1139825"/>
                </a:lnTo>
                <a:lnTo>
                  <a:pt x="2615899" y="1139431"/>
                </a:lnTo>
                <a:lnTo>
                  <a:pt x="2628220" y="1138644"/>
                </a:lnTo>
                <a:lnTo>
                  <a:pt x="2640144" y="1137856"/>
                </a:lnTo>
                <a:lnTo>
                  <a:pt x="2652069" y="1136281"/>
                </a:lnTo>
                <a:lnTo>
                  <a:pt x="2663595" y="1134706"/>
                </a:lnTo>
                <a:lnTo>
                  <a:pt x="2675122" y="1133131"/>
                </a:lnTo>
                <a:lnTo>
                  <a:pt x="2696586" y="1129193"/>
                </a:lnTo>
                <a:lnTo>
                  <a:pt x="2717254" y="1124073"/>
                </a:lnTo>
                <a:lnTo>
                  <a:pt x="2736333" y="1118954"/>
                </a:lnTo>
                <a:lnTo>
                  <a:pt x="2753424" y="1113834"/>
                </a:lnTo>
                <a:lnTo>
                  <a:pt x="2769323" y="1108715"/>
                </a:lnTo>
                <a:lnTo>
                  <a:pt x="2782837" y="1103202"/>
                </a:lnTo>
                <a:lnTo>
                  <a:pt x="2790519" y="1100052"/>
                </a:lnTo>
                <a:lnTo>
                  <a:pt x="2797941" y="1097295"/>
                </a:lnTo>
                <a:lnTo>
                  <a:pt x="2807481" y="1093357"/>
                </a:lnTo>
                <a:lnTo>
                  <a:pt x="2810659" y="1091782"/>
                </a:lnTo>
                <a:lnTo>
                  <a:pt x="2810661" y="1091782"/>
                </a:lnTo>
                <a:lnTo>
                  <a:pt x="2816225" y="1089025"/>
                </a:lnTo>
                <a:lnTo>
                  <a:pt x="2810659" y="1091782"/>
                </a:lnTo>
                <a:lnTo>
                  <a:pt x="2794364" y="1098476"/>
                </a:lnTo>
                <a:lnTo>
                  <a:pt x="2790519" y="1100052"/>
                </a:lnTo>
                <a:lnTo>
                  <a:pt x="2788402" y="1100839"/>
                </a:lnTo>
                <a:lnTo>
                  <a:pt x="2778465" y="1103989"/>
                </a:lnTo>
                <a:lnTo>
                  <a:pt x="2768528" y="1106746"/>
                </a:lnTo>
                <a:lnTo>
                  <a:pt x="2758194" y="1109896"/>
                </a:lnTo>
                <a:lnTo>
                  <a:pt x="2748257" y="1112259"/>
                </a:lnTo>
                <a:lnTo>
                  <a:pt x="2738320" y="1114228"/>
                </a:lnTo>
                <a:lnTo>
                  <a:pt x="2717652" y="1118166"/>
                </a:lnTo>
                <a:lnTo>
                  <a:pt x="2697381" y="1121317"/>
                </a:lnTo>
                <a:lnTo>
                  <a:pt x="2677507" y="1123286"/>
                </a:lnTo>
                <a:lnTo>
                  <a:pt x="2658826" y="1124861"/>
                </a:lnTo>
                <a:lnTo>
                  <a:pt x="2640939" y="1125648"/>
                </a:lnTo>
                <a:lnTo>
                  <a:pt x="2624643" y="1126042"/>
                </a:lnTo>
                <a:lnTo>
                  <a:pt x="2609539" y="1126436"/>
                </a:lnTo>
                <a:lnTo>
                  <a:pt x="2596820" y="1126436"/>
                </a:lnTo>
                <a:lnTo>
                  <a:pt x="2578934" y="1125648"/>
                </a:lnTo>
                <a:lnTo>
                  <a:pt x="2573192" y="1125314"/>
                </a:lnTo>
                <a:lnTo>
                  <a:pt x="2601516" y="1107678"/>
                </a:lnTo>
                <a:lnTo>
                  <a:pt x="2650331" y="1077119"/>
                </a:lnTo>
                <a:lnTo>
                  <a:pt x="2699544" y="1045766"/>
                </a:lnTo>
                <a:lnTo>
                  <a:pt x="2722960" y="1029891"/>
                </a:lnTo>
                <a:lnTo>
                  <a:pt x="2744391" y="1015603"/>
                </a:lnTo>
                <a:lnTo>
                  <a:pt x="2763441" y="1002109"/>
                </a:lnTo>
                <a:lnTo>
                  <a:pt x="2778919" y="990997"/>
                </a:lnTo>
                <a:lnTo>
                  <a:pt x="2790428" y="981075"/>
                </a:lnTo>
                <a:lnTo>
                  <a:pt x="2794397" y="977900"/>
                </a:lnTo>
                <a:lnTo>
                  <a:pt x="2797175" y="974725"/>
                </a:lnTo>
                <a:lnTo>
                  <a:pt x="2770188" y="992584"/>
                </a:lnTo>
                <a:lnTo>
                  <a:pt x="2740025" y="1012428"/>
                </a:lnTo>
                <a:lnTo>
                  <a:pt x="2702322" y="1036638"/>
                </a:lnTo>
                <a:lnTo>
                  <a:pt x="2676635" y="1052427"/>
                </a:lnTo>
                <a:lnTo>
                  <a:pt x="2677429" y="1051322"/>
                </a:lnTo>
                <a:lnTo>
                  <a:pt x="2700337" y="987425"/>
                </a:lnTo>
                <a:lnTo>
                  <a:pt x="2672089" y="1055221"/>
                </a:lnTo>
                <a:lnTo>
                  <a:pt x="2659063" y="1063228"/>
                </a:lnTo>
                <a:lnTo>
                  <a:pt x="2636044" y="1077119"/>
                </a:lnTo>
                <a:lnTo>
                  <a:pt x="2612628" y="1090613"/>
                </a:lnTo>
                <a:lnTo>
                  <a:pt x="2588816" y="1104503"/>
                </a:lnTo>
                <a:lnTo>
                  <a:pt x="2565003" y="1117600"/>
                </a:lnTo>
                <a:lnTo>
                  <a:pt x="2542381" y="1129903"/>
                </a:lnTo>
                <a:lnTo>
                  <a:pt x="2520156" y="1140619"/>
                </a:lnTo>
                <a:lnTo>
                  <a:pt x="2514203" y="1143794"/>
                </a:lnTo>
                <a:lnTo>
                  <a:pt x="2508647" y="1147366"/>
                </a:lnTo>
                <a:lnTo>
                  <a:pt x="2496344" y="1154906"/>
                </a:lnTo>
                <a:lnTo>
                  <a:pt x="2484041" y="1164035"/>
                </a:lnTo>
                <a:lnTo>
                  <a:pt x="2470944" y="1174353"/>
                </a:lnTo>
                <a:lnTo>
                  <a:pt x="2457847" y="1186260"/>
                </a:lnTo>
                <a:lnTo>
                  <a:pt x="2444859" y="1198866"/>
                </a:lnTo>
                <a:lnTo>
                  <a:pt x="2444354" y="1197054"/>
                </a:lnTo>
                <a:lnTo>
                  <a:pt x="2442766" y="1189144"/>
                </a:lnTo>
                <a:lnTo>
                  <a:pt x="2441179" y="1180839"/>
                </a:lnTo>
                <a:lnTo>
                  <a:pt x="2440385" y="1172929"/>
                </a:lnTo>
                <a:lnTo>
                  <a:pt x="2438400" y="1156319"/>
                </a:lnTo>
                <a:lnTo>
                  <a:pt x="2437607" y="1140895"/>
                </a:lnTo>
                <a:lnTo>
                  <a:pt x="2437210" y="1127449"/>
                </a:lnTo>
                <a:lnTo>
                  <a:pt x="2436813" y="1116771"/>
                </a:lnTo>
                <a:lnTo>
                  <a:pt x="2437210" y="1106488"/>
                </a:lnTo>
                <a:lnTo>
                  <a:pt x="2436019" y="1121121"/>
                </a:lnTo>
                <a:lnTo>
                  <a:pt x="2435225" y="1138127"/>
                </a:lnTo>
                <a:lnTo>
                  <a:pt x="2435225" y="1156715"/>
                </a:lnTo>
                <a:lnTo>
                  <a:pt x="2435225" y="1175302"/>
                </a:lnTo>
                <a:lnTo>
                  <a:pt x="2435622" y="1206150"/>
                </a:lnTo>
                <a:lnTo>
                  <a:pt x="2435679" y="1208030"/>
                </a:lnTo>
                <a:lnTo>
                  <a:pt x="2430066" y="1213644"/>
                </a:lnTo>
                <a:lnTo>
                  <a:pt x="2416175" y="1228725"/>
                </a:lnTo>
                <a:lnTo>
                  <a:pt x="2401887" y="1244997"/>
                </a:lnTo>
                <a:lnTo>
                  <a:pt x="2387203" y="1262063"/>
                </a:lnTo>
                <a:lnTo>
                  <a:pt x="2372916" y="1279922"/>
                </a:lnTo>
                <a:lnTo>
                  <a:pt x="2358231" y="1298972"/>
                </a:lnTo>
                <a:lnTo>
                  <a:pt x="2343944" y="1318022"/>
                </a:lnTo>
                <a:lnTo>
                  <a:pt x="2329259" y="1338263"/>
                </a:lnTo>
                <a:lnTo>
                  <a:pt x="2314972" y="1359297"/>
                </a:lnTo>
                <a:lnTo>
                  <a:pt x="2300287" y="1380332"/>
                </a:lnTo>
                <a:lnTo>
                  <a:pt x="2286794" y="1401763"/>
                </a:lnTo>
                <a:lnTo>
                  <a:pt x="2279164" y="1413970"/>
                </a:lnTo>
                <a:lnTo>
                  <a:pt x="2276519" y="1407628"/>
                </a:lnTo>
                <a:lnTo>
                  <a:pt x="2273366" y="1398873"/>
                </a:lnTo>
                <a:lnTo>
                  <a:pt x="2270213" y="1389322"/>
                </a:lnTo>
                <a:lnTo>
                  <a:pt x="2264301" y="1369822"/>
                </a:lnTo>
                <a:lnTo>
                  <a:pt x="2259177" y="1348730"/>
                </a:lnTo>
                <a:lnTo>
                  <a:pt x="2253659" y="1326046"/>
                </a:lnTo>
                <a:lnTo>
                  <a:pt x="2248929" y="1303760"/>
                </a:lnTo>
                <a:lnTo>
                  <a:pt x="2244594" y="1281076"/>
                </a:lnTo>
                <a:lnTo>
                  <a:pt x="2240652" y="1257994"/>
                </a:lnTo>
                <a:lnTo>
                  <a:pt x="2234346" y="1216208"/>
                </a:lnTo>
                <a:lnTo>
                  <a:pt x="2229617" y="1181585"/>
                </a:lnTo>
                <a:lnTo>
                  <a:pt x="2225675" y="1149350"/>
                </a:lnTo>
                <a:lnTo>
                  <a:pt x="2226464" y="1174024"/>
                </a:lnTo>
                <a:lnTo>
                  <a:pt x="2228040" y="1198698"/>
                </a:lnTo>
                <a:lnTo>
                  <a:pt x="2230405" y="1223769"/>
                </a:lnTo>
                <a:lnTo>
                  <a:pt x="2233558" y="1248841"/>
                </a:lnTo>
                <a:lnTo>
                  <a:pt x="2236711" y="1273515"/>
                </a:lnTo>
                <a:lnTo>
                  <a:pt x="2240652" y="1297790"/>
                </a:lnTo>
                <a:lnTo>
                  <a:pt x="2244594" y="1320872"/>
                </a:lnTo>
                <a:lnTo>
                  <a:pt x="2248535" y="1342760"/>
                </a:lnTo>
                <a:lnTo>
                  <a:pt x="2256812" y="1381363"/>
                </a:lnTo>
                <a:lnTo>
                  <a:pt x="2263907" y="1412404"/>
                </a:lnTo>
                <a:lnTo>
                  <a:pt x="2268391" y="1431645"/>
                </a:lnTo>
                <a:lnTo>
                  <a:pt x="2259806" y="1446213"/>
                </a:lnTo>
                <a:lnTo>
                  <a:pt x="2246709" y="1468438"/>
                </a:lnTo>
                <a:lnTo>
                  <a:pt x="2234009" y="1491060"/>
                </a:lnTo>
                <a:lnTo>
                  <a:pt x="2221706" y="1513285"/>
                </a:lnTo>
                <a:lnTo>
                  <a:pt x="2209800" y="1535907"/>
                </a:lnTo>
                <a:lnTo>
                  <a:pt x="2198687" y="1558529"/>
                </a:lnTo>
                <a:lnTo>
                  <a:pt x="2191857" y="1573239"/>
                </a:lnTo>
                <a:lnTo>
                  <a:pt x="2135187" y="1403350"/>
                </a:lnTo>
                <a:lnTo>
                  <a:pt x="2179944" y="1598574"/>
                </a:lnTo>
                <a:lnTo>
                  <a:pt x="2178050" y="1602582"/>
                </a:lnTo>
                <a:lnTo>
                  <a:pt x="2168922" y="1624410"/>
                </a:lnTo>
                <a:lnTo>
                  <a:pt x="2160587" y="1645444"/>
                </a:lnTo>
                <a:lnTo>
                  <a:pt x="2153047" y="1666479"/>
                </a:lnTo>
                <a:lnTo>
                  <a:pt x="2146300" y="1686719"/>
                </a:lnTo>
                <a:lnTo>
                  <a:pt x="2140347" y="1706960"/>
                </a:lnTo>
                <a:lnTo>
                  <a:pt x="2135187" y="1725613"/>
                </a:lnTo>
                <a:lnTo>
                  <a:pt x="2135900" y="1726148"/>
                </a:lnTo>
                <a:lnTo>
                  <a:pt x="2162225" y="1737519"/>
                </a:lnTo>
                <a:lnTo>
                  <a:pt x="2160650" y="1745457"/>
                </a:lnTo>
                <a:lnTo>
                  <a:pt x="2157500" y="1767285"/>
                </a:lnTo>
                <a:lnTo>
                  <a:pt x="2155531" y="1782763"/>
                </a:lnTo>
                <a:lnTo>
                  <a:pt x="2153563" y="1800226"/>
                </a:lnTo>
                <a:lnTo>
                  <a:pt x="2151594" y="1820466"/>
                </a:lnTo>
                <a:lnTo>
                  <a:pt x="2150019" y="1841898"/>
                </a:lnTo>
                <a:lnTo>
                  <a:pt x="2149231" y="1864916"/>
                </a:lnTo>
                <a:lnTo>
                  <a:pt x="2148838" y="1889126"/>
                </a:lnTo>
                <a:lnTo>
                  <a:pt x="2149231" y="1913732"/>
                </a:lnTo>
                <a:lnTo>
                  <a:pt x="2149625" y="1926432"/>
                </a:lnTo>
                <a:lnTo>
                  <a:pt x="2150413" y="1939132"/>
                </a:lnTo>
                <a:lnTo>
                  <a:pt x="2151200" y="1951832"/>
                </a:lnTo>
                <a:lnTo>
                  <a:pt x="2153169" y="1964135"/>
                </a:lnTo>
                <a:lnTo>
                  <a:pt x="2154744" y="1976835"/>
                </a:lnTo>
                <a:lnTo>
                  <a:pt x="2156319" y="1989138"/>
                </a:lnTo>
                <a:lnTo>
                  <a:pt x="2159075" y="2001441"/>
                </a:lnTo>
                <a:lnTo>
                  <a:pt x="2161831" y="2013744"/>
                </a:lnTo>
                <a:lnTo>
                  <a:pt x="2164981" y="2024857"/>
                </a:lnTo>
                <a:lnTo>
                  <a:pt x="2166838" y="2031096"/>
                </a:lnTo>
                <a:lnTo>
                  <a:pt x="2247900" y="2219020"/>
                </a:lnTo>
                <a:lnTo>
                  <a:pt x="2234387" y="2224573"/>
                </a:lnTo>
                <a:lnTo>
                  <a:pt x="2221271" y="2230126"/>
                </a:lnTo>
                <a:lnTo>
                  <a:pt x="2208950" y="2236472"/>
                </a:lnTo>
                <a:lnTo>
                  <a:pt x="2197026" y="2242422"/>
                </a:lnTo>
                <a:lnTo>
                  <a:pt x="2185898" y="2248768"/>
                </a:lnTo>
                <a:lnTo>
                  <a:pt x="2175166" y="2255114"/>
                </a:lnTo>
                <a:lnTo>
                  <a:pt x="2164833" y="2261460"/>
                </a:lnTo>
                <a:lnTo>
                  <a:pt x="2155294" y="2267806"/>
                </a:lnTo>
                <a:lnTo>
                  <a:pt x="2146550" y="2274549"/>
                </a:lnTo>
                <a:lnTo>
                  <a:pt x="2137806" y="2280499"/>
                </a:lnTo>
                <a:lnTo>
                  <a:pt x="2129857" y="2287242"/>
                </a:lnTo>
                <a:lnTo>
                  <a:pt x="2121908" y="2293191"/>
                </a:lnTo>
                <a:lnTo>
                  <a:pt x="2108394" y="2305487"/>
                </a:lnTo>
                <a:lnTo>
                  <a:pt x="2096073" y="2317783"/>
                </a:lnTo>
                <a:lnTo>
                  <a:pt x="2086137" y="2328888"/>
                </a:lnTo>
                <a:lnTo>
                  <a:pt x="2076996" y="2338804"/>
                </a:lnTo>
                <a:lnTo>
                  <a:pt x="2070239" y="2347927"/>
                </a:lnTo>
                <a:lnTo>
                  <a:pt x="2065072" y="2356256"/>
                </a:lnTo>
                <a:lnTo>
                  <a:pt x="2060303" y="2362603"/>
                </a:lnTo>
                <a:lnTo>
                  <a:pt x="2057520" y="2367759"/>
                </a:lnTo>
                <a:lnTo>
                  <a:pt x="2055136" y="2371725"/>
                </a:lnTo>
                <a:lnTo>
                  <a:pt x="2057520" y="2359033"/>
                </a:lnTo>
                <a:lnTo>
                  <a:pt x="2059508" y="2346737"/>
                </a:lnTo>
                <a:lnTo>
                  <a:pt x="2062687" y="2320956"/>
                </a:lnTo>
                <a:lnTo>
                  <a:pt x="2064277" y="2295174"/>
                </a:lnTo>
                <a:lnTo>
                  <a:pt x="2065867" y="2268600"/>
                </a:lnTo>
                <a:lnTo>
                  <a:pt x="2066264" y="2242025"/>
                </a:lnTo>
                <a:lnTo>
                  <a:pt x="2066264" y="2215450"/>
                </a:lnTo>
                <a:lnTo>
                  <a:pt x="2065072" y="2188479"/>
                </a:lnTo>
                <a:lnTo>
                  <a:pt x="2063085" y="2161904"/>
                </a:lnTo>
                <a:lnTo>
                  <a:pt x="2061097" y="2135726"/>
                </a:lnTo>
                <a:lnTo>
                  <a:pt x="2058315" y="2108755"/>
                </a:lnTo>
                <a:lnTo>
                  <a:pt x="2054738" y="2082577"/>
                </a:lnTo>
                <a:lnTo>
                  <a:pt x="2051161" y="2056796"/>
                </a:lnTo>
                <a:lnTo>
                  <a:pt x="2047187" y="2031411"/>
                </a:lnTo>
                <a:lnTo>
                  <a:pt x="2042815" y="2006819"/>
                </a:lnTo>
                <a:lnTo>
                  <a:pt x="2038045" y="1982228"/>
                </a:lnTo>
                <a:lnTo>
                  <a:pt x="2033276" y="1959223"/>
                </a:lnTo>
                <a:lnTo>
                  <a:pt x="2028506" y="1936218"/>
                </a:lnTo>
                <a:lnTo>
                  <a:pt x="2023339" y="1914006"/>
                </a:lnTo>
                <a:lnTo>
                  <a:pt x="2013006" y="1873153"/>
                </a:lnTo>
                <a:lnTo>
                  <a:pt x="2003467" y="1837059"/>
                </a:lnTo>
                <a:lnTo>
                  <a:pt x="1994325" y="1805328"/>
                </a:lnTo>
                <a:lnTo>
                  <a:pt x="1986376" y="1779943"/>
                </a:lnTo>
                <a:lnTo>
                  <a:pt x="1980017" y="1760905"/>
                </a:lnTo>
                <a:lnTo>
                  <a:pt x="1974850" y="1744643"/>
                </a:lnTo>
                <a:lnTo>
                  <a:pt x="1994510" y="1732525"/>
                </a:lnTo>
                <a:lnTo>
                  <a:pt x="1995497" y="1756569"/>
                </a:lnTo>
                <a:lnTo>
                  <a:pt x="2000687" y="1772047"/>
                </a:lnTo>
                <a:lnTo>
                  <a:pt x="2014261" y="1814513"/>
                </a:lnTo>
                <a:lnTo>
                  <a:pt x="2022644" y="1844278"/>
                </a:lnTo>
                <a:lnTo>
                  <a:pt x="2031827" y="1878013"/>
                </a:lnTo>
                <a:lnTo>
                  <a:pt x="2041807" y="1915716"/>
                </a:lnTo>
                <a:lnTo>
                  <a:pt x="2051389" y="1956197"/>
                </a:lnTo>
                <a:lnTo>
                  <a:pt x="2061369" y="1998266"/>
                </a:lnTo>
                <a:lnTo>
                  <a:pt x="2065761" y="2019697"/>
                </a:lnTo>
                <a:lnTo>
                  <a:pt x="2070152" y="2041128"/>
                </a:lnTo>
                <a:lnTo>
                  <a:pt x="2074144" y="2062956"/>
                </a:lnTo>
                <a:lnTo>
                  <a:pt x="2078137" y="2085181"/>
                </a:lnTo>
                <a:lnTo>
                  <a:pt x="2080931" y="2106613"/>
                </a:lnTo>
                <a:lnTo>
                  <a:pt x="2084125" y="2128044"/>
                </a:lnTo>
                <a:lnTo>
                  <a:pt x="2086520" y="2149078"/>
                </a:lnTo>
                <a:lnTo>
                  <a:pt x="2088117" y="2170113"/>
                </a:lnTo>
                <a:lnTo>
                  <a:pt x="2089714" y="2190353"/>
                </a:lnTo>
                <a:lnTo>
                  <a:pt x="2090513" y="2209403"/>
                </a:lnTo>
                <a:lnTo>
                  <a:pt x="2090513" y="2228453"/>
                </a:lnTo>
                <a:lnTo>
                  <a:pt x="2089714" y="2246313"/>
                </a:lnTo>
                <a:lnTo>
                  <a:pt x="2088117" y="2263378"/>
                </a:lnTo>
                <a:lnTo>
                  <a:pt x="2086121" y="2279650"/>
                </a:lnTo>
                <a:lnTo>
                  <a:pt x="2128838" y="2218135"/>
                </a:lnTo>
                <a:lnTo>
                  <a:pt x="1997420" y="1730731"/>
                </a:lnTo>
                <a:lnTo>
                  <a:pt x="2028904" y="1711325"/>
                </a:lnTo>
                <a:lnTo>
                  <a:pt x="2097058" y="1869327"/>
                </a:lnTo>
                <a:lnTo>
                  <a:pt x="2134545" y="1726064"/>
                </a:lnTo>
                <a:lnTo>
                  <a:pt x="2131184" y="1720824"/>
                </a:lnTo>
                <a:lnTo>
                  <a:pt x="2128012" y="1714863"/>
                </a:lnTo>
                <a:lnTo>
                  <a:pt x="2121667" y="1702545"/>
                </a:lnTo>
                <a:lnTo>
                  <a:pt x="2116116" y="1688637"/>
                </a:lnTo>
                <a:lnTo>
                  <a:pt x="2111358" y="1675126"/>
                </a:lnTo>
                <a:lnTo>
                  <a:pt x="2107393" y="1660424"/>
                </a:lnTo>
                <a:lnTo>
                  <a:pt x="2103428" y="1645324"/>
                </a:lnTo>
                <a:lnTo>
                  <a:pt x="2100256" y="1629429"/>
                </a:lnTo>
                <a:lnTo>
                  <a:pt x="2097876" y="1613932"/>
                </a:lnTo>
                <a:lnTo>
                  <a:pt x="2095894" y="1597640"/>
                </a:lnTo>
                <a:lnTo>
                  <a:pt x="2094704" y="1581347"/>
                </a:lnTo>
                <a:lnTo>
                  <a:pt x="2093118" y="1564658"/>
                </a:lnTo>
                <a:lnTo>
                  <a:pt x="2092722" y="1548366"/>
                </a:lnTo>
                <a:lnTo>
                  <a:pt x="2092325" y="1531676"/>
                </a:lnTo>
                <a:lnTo>
                  <a:pt x="2092325" y="1514987"/>
                </a:lnTo>
                <a:lnTo>
                  <a:pt x="2092722" y="1498695"/>
                </a:lnTo>
                <a:lnTo>
                  <a:pt x="2093118" y="1483198"/>
                </a:lnTo>
                <a:lnTo>
                  <a:pt x="2095101" y="1452203"/>
                </a:lnTo>
                <a:lnTo>
                  <a:pt x="2097480" y="1423592"/>
                </a:lnTo>
                <a:lnTo>
                  <a:pt x="2100652" y="1397366"/>
                </a:lnTo>
                <a:lnTo>
                  <a:pt x="2103824" y="1374716"/>
                </a:lnTo>
                <a:lnTo>
                  <a:pt x="2106203" y="1356040"/>
                </a:lnTo>
                <a:lnTo>
                  <a:pt x="2108582" y="1341735"/>
                </a:lnTo>
                <a:lnTo>
                  <a:pt x="2110565" y="1329814"/>
                </a:lnTo>
                <a:lnTo>
                  <a:pt x="2129994" y="1343324"/>
                </a:lnTo>
                <a:lnTo>
                  <a:pt x="2131184" y="1329416"/>
                </a:lnTo>
                <a:lnTo>
                  <a:pt x="2132770" y="1315111"/>
                </a:lnTo>
                <a:lnTo>
                  <a:pt x="2134752" y="1300806"/>
                </a:lnTo>
                <a:lnTo>
                  <a:pt x="2137131" y="1287295"/>
                </a:lnTo>
                <a:lnTo>
                  <a:pt x="2139907" y="1274182"/>
                </a:lnTo>
                <a:lnTo>
                  <a:pt x="2142683" y="1261069"/>
                </a:lnTo>
                <a:lnTo>
                  <a:pt x="2146251" y="1248353"/>
                </a:lnTo>
                <a:lnTo>
                  <a:pt x="2149820" y="1235637"/>
                </a:lnTo>
                <a:lnTo>
                  <a:pt x="2153785" y="1223716"/>
                </a:lnTo>
                <a:lnTo>
                  <a:pt x="2157750" y="1211795"/>
                </a:lnTo>
                <a:lnTo>
                  <a:pt x="2166077" y="1189543"/>
                </a:lnTo>
                <a:lnTo>
                  <a:pt x="2174404" y="1168482"/>
                </a:lnTo>
                <a:lnTo>
                  <a:pt x="2183127" y="1149011"/>
                </a:lnTo>
                <a:lnTo>
                  <a:pt x="2191850" y="1131924"/>
                </a:lnTo>
                <a:lnTo>
                  <a:pt x="2200177" y="1116824"/>
                </a:lnTo>
                <a:lnTo>
                  <a:pt x="2208107" y="1102917"/>
                </a:lnTo>
                <a:lnTo>
                  <a:pt x="2214452" y="1092188"/>
                </a:lnTo>
                <a:lnTo>
                  <a:pt x="2224761" y="1076293"/>
                </a:lnTo>
                <a:lnTo>
                  <a:pt x="2228330" y="1071127"/>
                </a:lnTo>
                <a:lnTo>
                  <a:pt x="2233881" y="1106890"/>
                </a:lnTo>
                <a:lnTo>
                  <a:pt x="2241811" y="1094174"/>
                </a:lnTo>
                <a:lnTo>
                  <a:pt x="2250138" y="1082253"/>
                </a:lnTo>
                <a:lnTo>
                  <a:pt x="2259258" y="1071127"/>
                </a:lnTo>
                <a:lnTo>
                  <a:pt x="2268774" y="1060001"/>
                </a:lnTo>
                <a:lnTo>
                  <a:pt x="2279480" y="1049669"/>
                </a:lnTo>
                <a:lnTo>
                  <a:pt x="2290186" y="1039735"/>
                </a:lnTo>
                <a:lnTo>
                  <a:pt x="2301685" y="1030596"/>
                </a:lnTo>
                <a:lnTo>
                  <a:pt x="2313977" y="1021853"/>
                </a:lnTo>
                <a:lnTo>
                  <a:pt x="2326269" y="1013509"/>
                </a:lnTo>
                <a:lnTo>
                  <a:pt x="2339354" y="1005561"/>
                </a:lnTo>
                <a:lnTo>
                  <a:pt x="2352835" y="998011"/>
                </a:lnTo>
                <a:lnTo>
                  <a:pt x="2366713" y="991654"/>
                </a:lnTo>
                <a:lnTo>
                  <a:pt x="2381384" y="984898"/>
                </a:lnTo>
                <a:lnTo>
                  <a:pt x="2396055" y="978938"/>
                </a:lnTo>
                <a:lnTo>
                  <a:pt x="2411123" y="973375"/>
                </a:lnTo>
                <a:lnTo>
                  <a:pt x="2426983" y="967414"/>
                </a:lnTo>
                <a:lnTo>
                  <a:pt x="2442448" y="962248"/>
                </a:lnTo>
                <a:lnTo>
                  <a:pt x="2458705" y="957877"/>
                </a:lnTo>
                <a:lnTo>
                  <a:pt x="2474962" y="953109"/>
                </a:lnTo>
                <a:lnTo>
                  <a:pt x="2491615" y="949135"/>
                </a:lnTo>
                <a:lnTo>
                  <a:pt x="2508665" y="944764"/>
                </a:lnTo>
                <a:lnTo>
                  <a:pt x="2525716" y="941188"/>
                </a:lnTo>
                <a:lnTo>
                  <a:pt x="2560212" y="934035"/>
                </a:lnTo>
                <a:lnTo>
                  <a:pt x="2595502" y="927677"/>
                </a:lnTo>
                <a:lnTo>
                  <a:pt x="2630792" y="921717"/>
                </a:lnTo>
                <a:lnTo>
                  <a:pt x="2702165" y="910988"/>
                </a:lnTo>
                <a:lnTo>
                  <a:pt x="2719215" y="908206"/>
                </a:lnTo>
                <a:lnTo>
                  <a:pt x="2735868" y="904630"/>
                </a:lnTo>
                <a:lnTo>
                  <a:pt x="2752125" y="901054"/>
                </a:lnTo>
                <a:lnTo>
                  <a:pt x="2767589" y="897080"/>
                </a:lnTo>
                <a:lnTo>
                  <a:pt x="2781864" y="893504"/>
                </a:lnTo>
                <a:lnTo>
                  <a:pt x="2796139" y="888338"/>
                </a:lnTo>
                <a:lnTo>
                  <a:pt x="2809620" y="883967"/>
                </a:lnTo>
                <a:lnTo>
                  <a:pt x="2822308" y="878801"/>
                </a:lnTo>
                <a:lnTo>
                  <a:pt x="2834600" y="874033"/>
                </a:lnTo>
                <a:lnTo>
                  <a:pt x="2845703" y="868867"/>
                </a:lnTo>
                <a:lnTo>
                  <a:pt x="2856805" y="863304"/>
                </a:lnTo>
                <a:lnTo>
                  <a:pt x="2867511" y="858138"/>
                </a:lnTo>
                <a:lnTo>
                  <a:pt x="2877027" y="852575"/>
                </a:lnTo>
                <a:lnTo>
                  <a:pt x="2886147" y="847409"/>
                </a:lnTo>
                <a:lnTo>
                  <a:pt x="2894871" y="841449"/>
                </a:lnTo>
                <a:lnTo>
                  <a:pt x="2903197" y="836283"/>
                </a:lnTo>
                <a:lnTo>
                  <a:pt x="2917868" y="825951"/>
                </a:lnTo>
                <a:lnTo>
                  <a:pt x="2929764" y="816017"/>
                </a:lnTo>
                <a:lnTo>
                  <a:pt x="2940470" y="806877"/>
                </a:lnTo>
                <a:lnTo>
                  <a:pt x="2948400" y="798930"/>
                </a:lnTo>
                <a:lnTo>
                  <a:pt x="2954744" y="792572"/>
                </a:lnTo>
                <a:lnTo>
                  <a:pt x="2959106" y="787009"/>
                </a:lnTo>
                <a:lnTo>
                  <a:pt x="2962674" y="782638"/>
                </a:lnTo>
                <a:close/>
                <a:moveTo>
                  <a:pt x="0" y="0"/>
                </a:moveTo>
                <a:lnTo>
                  <a:pt x="1986" y="1984"/>
                </a:lnTo>
                <a:lnTo>
                  <a:pt x="8737" y="7938"/>
                </a:lnTo>
                <a:lnTo>
                  <a:pt x="19458" y="17066"/>
                </a:lnTo>
                <a:lnTo>
                  <a:pt x="34945" y="28972"/>
                </a:lnTo>
                <a:lnTo>
                  <a:pt x="44079" y="35719"/>
                </a:lnTo>
                <a:lnTo>
                  <a:pt x="54801" y="42863"/>
                </a:lnTo>
                <a:lnTo>
                  <a:pt x="66714" y="50403"/>
                </a:lnTo>
                <a:lnTo>
                  <a:pt x="79421" y="58738"/>
                </a:lnTo>
                <a:lnTo>
                  <a:pt x="93320" y="67072"/>
                </a:lnTo>
                <a:lnTo>
                  <a:pt x="108012" y="75406"/>
                </a:lnTo>
                <a:lnTo>
                  <a:pt x="124294" y="84138"/>
                </a:lnTo>
                <a:lnTo>
                  <a:pt x="141766" y="92869"/>
                </a:lnTo>
                <a:lnTo>
                  <a:pt x="160430" y="101203"/>
                </a:lnTo>
                <a:lnTo>
                  <a:pt x="180285" y="109934"/>
                </a:lnTo>
                <a:lnTo>
                  <a:pt x="201332" y="119063"/>
                </a:lnTo>
                <a:lnTo>
                  <a:pt x="223569" y="126603"/>
                </a:lnTo>
                <a:lnTo>
                  <a:pt x="246601" y="134938"/>
                </a:lnTo>
                <a:lnTo>
                  <a:pt x="271619" y="142478"/>
                </a:lnTo>
                <a:lnTo>
                  <a:pt x="297431" y="150019"/>
                </a:lnTo>
                <a:lnTo>
                  <a:pt x="324434" y="156369"/>
                </a:lnTo>
                <a:lnTo>
                  <a:pt x="353025" y="163116"/>
                </a:lnTo>
                <a:lnTo>
                  <a:pt x="382808" y="168275"/>
                </a:lnTo>
                <a:lnTo>
                  <a:pt x="413385" y="173831"/>
                </a:lnTo>
                <a:lnTo>
                  <a:pt x="445550" y="177403"/>
                </a:lnTo>
                <a:lnTo>
                  <a:pt x="478510" y="180975"/>
                </a:lnTo>
                <a:lnTo>
                  <a:pt x="513455" y="183753"/>
                </a:lnTo>
                <a:lnTo>
                  <a:pt x="531324" y="184547"/>
                </a:lnTo>
                <a:lnTo>
                  <a:pt x="549194" y="184944"/>
                </a:lnTo>
                <a:lnTo>
                  <a:pt x="567858" y="185341"/>
                </a:lnTo>
                <a:lnTo>
                  <a:pt x="586522" y="185738"/>
                </a:lnTo>
                <a:lnTo>
                  <a:pt x="662369" y="185738"/>
                </a:lnTo>
                <a:lnTo>
                  <a:pt x="738612" y="185738"/>
                </a:lnTo>
                <a:lnTo>
                  <a:pt x="814856" y="187325"/>
                </a:lnTo>
                <a:lnTo>
                  <a:pt x="852581" y="188119"/>
                </a:lnTo>
                <a:lnTo>
                  <a:pt x="890306" y="189309"/>
                </a:lnTo>
                <a:lnTo>
                  <a:pt x="928031" y="191294"/>
                </a:lnTo>
                <a:lnTo>
                  <a:pt x="965358" y="192881"/>
                </a:lnTo>
                <a:lnTo>
                  <a:pt x="1002289" y="195659"/>
                </a:lnTo>
                <a:lnTo>
                  <a:pt x="1038822" y="198438"/>
                </a:lnTo>
                <a:lnTo>
                  <a:pt x="1074959" y="202406"/>
                </a:lnTo>
                <a:lnTo>
                  <a:pt x="1110698" y="206375"/>
                </a:lnTo>
                <a:lnTo>
                  <a:pt x="1146040" y="211931"/>
                </a:lnTo>
                <a:lnTo>
                  <a:pt x="1180588" y="217488"/>
                </a:lnTo>
                <a:lnTo>
                  <a:pt x="1214739" y="224234"/>
                </a:lnTo>
                <a:lnTo>
                  <a:pt x="1248493" y="230981"/>
                </a:lnTo>
                <a:lnTo>
                  <a:pt x="1264774" y="234950"/>
                </a:lnTo>
                <a:lnTo>
                  <a:pt x="1281453" y="239316"/>
                </a:lnTo>
                <a:lnTo>
                  <a:pt x="1297734" y="243681"/>
                </a:lnTo>
                <a:lnTo>
                  <a:pt x="1313618" y="248444"/>
                </a:lnTo>
                <a:lnTo>
                  <a:pt x="1329502" y="253206"/>
                </a:lnTo>
                <a:lnTo>
                  <a:pt x="1344989" y="258763"/>
                </a:lnTo>
                <a:lnTo>
                  <a:pt x="1360476" y="263922"/>
                </a:lnTo>
                <a:lnTo>
                  <a:pt x="1375963" y="269478"/>
                </a:lnTo>
                <a:lnTo>
                  <a:pt x="1390656" y="275828"/>
                </a:lnTo>
                <a:lnTo>
                  <a:pt x="1405746" y="281781"/>
                </a:lnTo>
                <a:lnTo>
                  <a:pt x="1420042" y="288528"/>
                </a:lnTo>
                <a:lnTo>
                  <a:pt x="1434734" y="294878"/>
                </a:lnTo>
                <a:lnTo>
                  <a:pt x="1448633" y="302419"/>
                </a:lnTo>
                <a:lnTo>
                  <a:pt x="1462532" y="309959"/>
                </a:lnTo>
                <a:lnTo>
                  <a:pt x="1476430" y="317500"/>
                </a:lnTo>
                <a:lnTo>
                  <a:pt x="1489535" y="325438"/>
                </a:lnTo>
                <a:lnTo>
                  <a:pt x="1502639" y="334169"/>
                </a:lnTo>
                <a:lnTo>
                  <a:pt x="1515346" y="342503"/>
                </a:lnTo>
                <a:lnTo>
                  <a:pt x="1528054" y="351631"/>
                </a:lnTo>
                <a:lnTo>
                  <a:pt x="1540364" y="360759"/>
                </a:lnTo>
                <a:lnTo>
                  <a:pt x="1552674" y="370284"/>
                </a:lnTo>
                <a:lnTo>
                  <a:pt x="1563793" y="380603"/>
                </a:lnTo>
                <a:lnTo>
                  <a:pt x="1575706" y="390922"/>
                </a:lnTo>
                <a:lnTo>
                  <a:pt x="1586825" y="401638"/>
                </a:lnTo>
                <a:lnTo>
                  <a:pt x="1597547" y="412750"/>
                </a:lnTo>
                <a:lnTo>
                  <a:pt x="1608269" y="424259"/>
                </a:lnTo>
                <a:lnTo>
                  <a:pt x="1618196" y="436166"/>
                </a:lnTo>
                <a:lnTo>
                  <a:pt x="1628521" y="448469"/>
                </a:lnTo>
                <a:lnTo>
                  <a:pt x="1628521" y="371872"/>
                </a:lnTo>
                <a:lnTo>
                  <a:pt x="1638051" y="381397"/>
                </a:lnTo>
                <a:lnTo>
                  <a:pt x="1649567" y="393700"/>
                </a:lnTo>
                <a:lnTo>
                  <a:pt x="1663863" y="410766"/>
                </a:lnTo>
                <a:lnTo>
                  <a:pt x="1681733" y="431800"/>
                </a:lnTo>
                <a:lnTo>
                  <a:pt x="1701985" y="457200"/>
                </a:lnTo>
                <a:lnTo>
                  <a:pt x="1713104" y="471488"/>
                </a:lnTo>
                <a:lnTo>
                  <a:pt x="1724620" y="486966"/>
                </a:lnTo>
                <a:lnTo>
                  <a:pt x="1735739" y="503238"/>
                </a:lnTo>
                <a:lnTo>
                  <a:pt x="1747652" y="520303"/>
                </a:lnTo>
                <a:lnTo>
                  <a:pt x="1759962" y="538559"/>
                </a:lnTo>
                <a:lnTo>
                  <a:pt x="1772272" y="558006"/>
                </a:lnTo>
                <a:lnTo>
                  <a:pt x="1784582" y="577850"/>
                </a:lnTo>
                <a:lnTo>
                  <a:pt x="1796893" y="598884"/>
                </a:lnTo>
                <a:lnTo>
                  <a:pt x="1809203" y="620316"/>
                </a:lnTo>
                <a:lnTo>
                  <a:pt x="1821513" y="642938"/>
                </a:lnTo>
                <a:lnTo>
                  <a:pt x="1833029" y="666353"/>
                </a:lnTo>
                <a:lnTo>
                  <a:pt x="1844545" y="690166"/>
                </a:lnTo>
                <a:lnTo>
                  <a:pt x="1856061" y="715169"/>
                </a:lnTo>
                <a:lnTo>
                  <a:pt x="1866783" y="740966"/>
                </a:lnTo>
                <a:lnTo>
                  <a:pt x="1877505" y="767556"/>
                </a:lnTo>
                <a:lnTo>
                  <a:pt x="1887035" y="794544"/>
                </a:lnTo>
                <a:lnTo>
                  <a:pt x="1896566" y="822325"/>
                </a:lnTo>
                <a:lnTo>
                  <a:pt x="1904905" y="850503"/>
                </a:lnTo>
                <a:lnTo>
                  <a:pt x="1912847" y="879872"/>
                </a:lnTo>
                <a:lnTo>
                  <a:pt x="1919995" y="910034"/>
                </a:lnTo>
                <a:lnTo>
                  <a:pt x="1955337" y="874316"/>
                </a:lnTo>
                <a:lnTo>
                  <a:pt x="1963676" y="898922"/>
                </a:lnTo>
                <a:lnTo>
                  <a:pt x="1973207" y="927894"/>
                </a:lnTo>
                <a:lnTo>
                  <a:pt x="1984723" y="966391"/>
                </a:lnTo>
                <a:lnTo>
                  <a:pt x="1998621" y="1012825"/>
                </a:lnTo>
                <a:lnTo>
                  <a:pt x="2005372" y="1038622"/>
                </a:lnTo>
                <a:lnTo>
                  <a:pt x="2012520" y="1066403"/>
                </a:lnTo>
                <a:lnTo>
                  <a:pt x="2019668" y="1095375"/>
                </a:lnTo>
                <a:lnTo>
                  <a:pt x="2026816" y="1125538"/>
                </a:lnTo>
                <a:lnTo>
                  <a:pt x="2033566" y="1156891"/>
                </a:lnTo>
                <a:lnTo>
                  <a:pt x="2040317" y="1189435"/>
                </a:lnTo>
                <a:lnTo>
                  <a:pt x="2046671" y="1222375"/>
                </a:lnTo>
                <a:lnTo>
                  <a:pt x="2052230" y="1256110"/>
                </a:lnTo>
                <a:lnTo>
                  <a:pt x="2057790" y="1290241"/>
                </a:lnTo>
                <a:lnTo>
                  <a:pt x="2062158" y="1324769"/>
                </a:lnTo>
                <a:lnTo>
                  <a:pt x="2066129" y="1359694"/>
                </a:lnTo>
                <a:lnTo>
                  <a:pt x="2068511" y="1394619"/>
                </a:lnTo>
                <a:lnTo>
                  <a:pt x="2070894" y="1429147"/>
                </a:lnTo>
                <a:lnTo>
                  <a:pt x="2071291" y="1446610"/>
                </a:lnTo>
                <a:lnTo>
                  <a:pt x="2071688" y="1463675"/>
                </a:lnTo>
                <a:lnTo>
                  <a:pt x="2071688" y="1480741"/>
                </a:lnTo>
                <a:lnTo>
                  <a:pt x="2071291" y="1497806"/>
                </a:lnTo>
                <a:lnTo>
                  <a:pt x="2070894" y="1514475"/>
                </a:lnTo>
                <a:lnTo>
                  <a:pt x="2070100" y="1531144"/>
                </a:lnTo>
                <a:lnTo>
                  <a:pt x="2068511" y="1547416"/>
                </a:lnTo>
                <a:lnTo>
                  <a:pt x="2066923" y="1563688"/>
                </a:lnTo>
                <a:lnTo>
                  <a:pt x="2065335" y="1579960"/>
                </a:lnTo>
                <a:lnTo>
                  <a:pt x="2062555" y="1595835"/>
                </a:lnTo>
                <a:lnTo>
                  <a:pt x="2059775" y="1610916"/>
                </a:lnTo>
                <a:lnTo>
                  <a:pt x="2056995" y="1626394"/>
                </a:lnTo>
                <a:lnTo>
                  <a:pt x="2053421" y="1641078"/>
                </a:lnTo>
                <a:lnTo>
                  <a:pt x="2049450" y="1655763"/>
                </a:lnTo>
                <a:lnTo>
                  <a:pt x="2045082" y="1670050"/>
                </a:lnTo>
                <a:lnTo>
                  <a:pt x="2040317" y="1684338"/>
                </a:lnTo>
                <a:lnTo>
                  <a:pt x="2034758" y="1697435"/>
                </a:lnTo>
                <a:lnTo>
                  <a:pt x="2029198" y="1710531"/>
                </a:lnTo>
                <a:lnTo>
                  <a:pt x="2028520" y="1710950"/>
                </a:lnTo>
                <a:lnTo>
                  <a:pt x="2020892" y="1692617"/>
                </a:lnTo>
                <a:lnTo>
                  <a:pt x="2012561" y="1673551"/>
                </a:lnTo>
                <a:lnTo>
                  <a:pt x="2003438" y="1653690"/>
                </a:lnTo>
                <a:lnTo>
                  <a:pt x="1993917" y="1633830"/>
                </a:lnTo>
                <a:lnTo>
                  <a:pt x="1983604" y="1613969"/>
                </a:lnTo>
                <a:lnTo>
                  <a:pt x="1973290" y="1593712"/>
                </a:lnTo>
                <a:lnTo>
                  <a:pt x="1962183" y="1573057"/>
                </a:lnTo>
                <a:lnTo>
                  <a:pt x="1950679" y="1552402"/>
                </a:lnTo>
                <a:lnTo>
                  <a:pt x="1939175" y="1531350"/>
                </a:lnTo>
                <a:lnTo>
                  <a:pt x="1926878" y="1510298"/>
                </a:lnTo>
                <a:lnTo>
                  <a:pt x="1914185" y="1488848"/>
                </a:lnTo>
                <a:lnTo>
                  <a:pt x="1900301" y="1467796"/>
                </a:lnTo>
                <a:lnTo>
                  <a:pt x="1894260" y="1458189"/>
                </a:lnTo>
                <a:lnTo>
                  <a:pt x="1928813" y="1036638"/>
                </a:lnTo>
                <a:lnTo>
                  <a:pt x="1862051" y="1408114"/>
                </a:lnTo>
                <a:lnTo>
                  <a:pt x="1843972" y="1381204"/>
                </a:lnTo>
                <a:lnTo>
                  <a:pt x="1813824" y="1337908"/>
                </a:lnTo>
                <a:lnTo>
                  <a:pt x="1782090" y="1294612"/>
                </a:lnTo>
                <a:lnTo>
                  <a:pt x="1749959" y="1250919"/>
                </a:lnTo>
                <a:lnTo>
                  <a:pt x="1716638" y="1208021"/>
                </a:lnTo>
                <a:lnTo>
                  <a:pt x="1681730" y="1165122"/>
                </a:lnTo>
                <a:lnTo>
                  <a:pt x="1658188" y="1136727"/>
                </a:lnTo>
                <a:lnTo>
                  <a:pt x="1662012" y="1095017"/>
                </a:lnTo>
                <a:lnTo>
                  <a:pt x="1664012" y="1064080"/>
                </a:lnTo>
                <a:lnTo>
                  <a:pt x="1666812" y="1028781"/>
                </a:lnTo>
                <a:lnTo>
                  <a:pt x="1669612" y="988722"/>
                </a:lnTo>
                <a:lnTo>
                  <a:pt x="1671612" y="945094"/>
                </a:lnTo>
                <a:lnTo>
                  <a:pt x="1673212" y="897896"/>
                </a:lnTo>
                <a:lnTo>
                  <a:pt x="1674412" y="848715"/>
                </a:lnTo>
                <a:lnTo>
                  <a:pt x="1674812" y="797154"/>
                </a:lnTo>
                <a:lnTo>
                  <a:pt x="1674412" y="744800"/>
                </a:lnTo>
                <a:lnTo>
                  <a:pt x="1674012" y="718227"/>
                </a:lnTo>
                <a:lnTo>
                  <a:pt x="1672812" y="691653"/>
                </a:lnTo>
                <a:lnTo>
                  <a:pt x="1671612" y="665080"/>
                </a:lnTo>
                <a:lnTo>
                  <a:pt x="1670012" y="638506"/>
                </a:lnTo>
                <a:lnTo>
                  <a:pt x="1668012" y="612329"/>
                </a:lnTo>
                <a:lnTo>
                  <a:pt x="1666012" y="586549"/>
                </a:lnTo>
                <a:lnTo>
                  <a:pt x="1663212" y="560372"/>
                </a:lnTo>
                <a:lnTo>
                  <a:pt x="1659612" y="534988"/>
                </a:lnTo>
                <a:lnTo>
                  <a:pt x="1660412" y="553629"/>
                </a:lnTo>
                <a:lnTo>
                  <a:pt x="1662012" y="603603"/>
                </a:lnTo>
                <a:lnTo>
                  <a:pt x="1662412" y="638109"/>
                </a:lnTo>
                <a:lnTo>
                  <a:pt x="1662412" y="676978"/>
                </a:lnTo>
                <a:lnTo>
                  <a:pt x="1662412" y="720607"/>
                </a:lnTo>
                <a:lnTo>
                  <a:pt x="1662012" y="766218"/>
                </a:lnTo>
                <a:lnTo>
                  <a:pt x="1660412" y="814606"/>
                </a:lnTo>
                <a:lnTo>
                  <a:pt x="1658812" y="863787"/>
                </a:lnTo>
                <a:lnTo>
                  <a:pt x="1655612" y="912174"/>
                </a:lnTo>
                <a:lnTo>
                  <a:pt x="1654012" y="936765"/>
                </a:lnTo>
                <a:lnTo>
                  <a:pt x="1652012" y="960562"/>
                </a:lnTo>
                <a:lnTo>
                  <a:pt x="1649612" y="983566"/>
                </a:lnTo>
                <a:lnTo>
                  <a:pt x="1646812" y="1006570"/>
                </a:lnTo>
                <a:lnTo>
                  <a:pt x="1644412" y="1028384"/>
                </a:lnTo>
                <a:lnTo>
                  <a:pt x="1640812" y="1049405"/>
                </a:lnTo>
                <a:lnTo>
                  <a:pt x="1637212" y="1069633"/>
                </a:lnTo>
                <a:lnTo>
                  <a:pt x="1633212" y="1088274"/>
                </a:lnTo>
                <a:lnTo>
                  <a:pt x="1629548" y="1102806"/>
                </a:lnTo>
                <a:lnTo>
                  <a:pt x="1611517" y="1081708"/>
                </a:lnTo>
                <a:lnTo>
                  <a:pt x="1575419" y="1041192"/>
                </a:lnTo>
                <a:lnTo>
                  <a:pt x="1538925" y="1001074"/>
                </a:lnTo>
                <a:lnTo>
                  <a:pt x="1502827" y="962545"/>
                </a:lnTo>
                <a:lnTo>
                  <a:pt x="1465936" y="924810"/>
                </a:lnTo>
                <a:lnTo>
                  <a:pt x="1429441" y="888663"/>
                </a:lnTo>
                <a:lnTo>
                  <a:pt x="1393343" y="853709"/>
                </a:lnTo>
                <a:lnTo>
                  <a:pt x="1357245" y="820740"/>
                </a:lnTo>
                <a:lnTo>
                  <a:pt x="1321941" y="789758"/>
                </a:lnTo>
                <a:lnTo>
                  <a:pt x="1304487" y="774267"/>
                </a:lnTo>
                <a:lnTo>
                  <a:pt x="1286636" y="759967"/>
                </a:lnTo>
                <a:lnTo>
                  <a:pt x="1269579" y="745668"/>
                </a:lnTo>
                <a:lnTo>
                  <a:pt x="1252522" y="732560"/>
                </a:lnTo>
                <a:lnTo>
                  <a:pt x="1238401" y="721708"/>
                </a:lnTo>
                <a:lnTo>
                  <a:pt x="1238183" y="719838"/>
                </a:lnTo>
                <a:lnTo>
                  <a:pt x="1234535" y="690371"/>
                </a:lnTo>
                <a:lnTo>
                  <a:pt x="1229671" y="654531"/>
                </a:lnTo>
                <a:lnTo>
                  <a:pt x="1223997" y="615108"/>
                </a:lnTo>
                <a:lnTo>
                  <a:pt x="1217106" y="576482"/>
                </a:lnTo>
                <a:lnTo>
                  <a:pt x="1213864" y="557766"/>
                </a:lnTo>
                <a:lnTo>
                  <a:pt x="1210216" y="540643"/>
                </a:lnTo>
                <a:lnTo>
                  <a:pt x="1206973" y="524714"/>
                </a:lnTo>
                <a:lnTo>
                  <a:pt x="1203325" y="511175"/>
                </a:lnTo>
                <a:lnTo>
                  <a:pt x="1206973" y="531882"/>
                </a:lnTo>
                <a:lnTo>
                  <a:pt x="1209810" y="554580"/>
                </a:lnTo>
                <a:lnTo>
                  <a:pt x="1213053" y="583650"/>
                </a:lnTo>
                <a:lnTo>
                  <a:pt x="1214674" y="599578"/>
                </a:lnTo>
                <a:lnTo>
                  <a:pt x="1216295" y="616303"/>
                </a:lnTo>
                <a:lnTo>
                  <a:pt x="1217106" y="633824"/>
                </a:lnTo>
                <a:lnTo>
                  <a:pt x="1217511" y="650948"/>
                </a:lnTo>
                <a:lnTo>
                  <a:pt x="1217917" y="668469"/>
                </a:lnTo>
                <a:lnTo>
                  <a:pt x="1217511" y="685990"/>
                </a:lnTo>
                <a:lnTo>
                  <a:pt x="1216295" y="703113"/>
                </a:lnTo>
                <a:lnTo>
                  <a:pt x="1216046" y="705118"/>
                </a:lnTo>
                <a:lnTo>
                  <a:pt x="1202540" y="695222"/>
                </a:lnTo>
                <a:lnTo>
                  <a:pt x="1186673" y="684497"/>
                </a:lnTo>
                <a:lnTo>
                  <a:pt x="1170805" y="673773"/>
                </a:lnTo>
                <a:lnTo>
                  <a:pt x="1154938" y="663842"/>
                </a:lnTo>
                <a:lnTo>
                  <a:pt x="1139468" y="654707"/>
                </a:lnTo>
                <a:lnTo>
                  <a:pt x="1124790" y="645968"/>
                </a:lnTo>
                <a:lnTo>
                  <a:pt x="1110113" y="638024"/>
                </a:lnTo>
                <a:lnTo>
                  <a:pt x="1095833" y="630477"/>
                </a:lnTo>
                <a:lnTo>
                  <a:pt x="1081949" y="623724"/>
                </a:lnTo>
                <a:lnTo>
                  <a:pt x="1068065" y="618163"/>
                </a:lnTo>
                <a:lnTo>
                  <a:pt x="1054975" y="613000"/>
                </a:lnTo>
                <a:lnTo>
                  <a:pt x="1042281" y="608630"/>
                </a:lnTo>
                <a:lnTo>
                  <a:pt x="1017290" y="600686"/>
                </a:lnTo>
                <a:lnTo>
                  <a:pt x="991902" y="592345"/>
                </a:lnTo>
                <a:lnTo>
                  <a:pt x="966118" y="583209"/>
                </a:lnTo>
                <a:lnTo>
                  <a:pt x="939937" y="574073"/>
                </a:lnTo>
                <a:lnTo>
                  <a:pt x="886782" y="553815"/>
                </a:lnTo>
                <a:lnTo>
                  <a:pt x="833627" y="533160"/>
                </a:lnTo>
                <a:lnTo>
                  <a:pt x="780075" y="511711"/>
                </a:lnTo>
                <a:lnTo>
                  <a:pt x="727317" y="489864"/>
                </a:lnTo>
                <a:lnTo>
                  <a:pt x="694143" y="475740"/>
                </a:lnTo>
                <a:lnTo>
                  <a:pt x="615950" y="344488"/>
                </a:lnTo>
                <a:lnTo>
                  <a:pt x="682265" y="470683"/>
                </a:lnTo>
                <a:lnTo>
                  <a:pt x="676938" y="468415"/>
                </a:lnTo>
                <a:lnTo>
                  <a:pt x="628543" y="447363"/>
                </a:lnTo>
                <a:lnTo>
                  <a:pt x="583322" y="427105"/>
                </a:lnTo>
                <a:lnTo>
                  <a:pt x="541670" y="408436"/>
                </a:lnTo>
                <a:lnTo>
                  <a:pt x="473044" y="376659"/>
                </a:lnTo>
                <a:lnTo>
                  <a:pt x="427426" y="355607"/>
                </a:lnTo>
                <a:lnTo>
                  <a:pt x="411162" y="347663"/>
                </a:lnTo>
                <a:lnTo>
                  <a:pt x="413939" y="350444"/>
                </a:lnTo>
                <a:lnTo>
                  <a:pt x="417906" y="352827"/>
                </a:lnTo>
                <a:lnTo>
                  <a:pt x="427029" y="359977"/>
                </a:lnTo>
                <a:lnTo>
                  <a:pt x="439327" y="367524"/>
                </a:lnTo>
                <a:lnTo>
                  <a:pt x="453607" y="375865"/>
                </a:lnTo>
                <a:lnTo>
                  <a:pt x="470664" y="385001"/>
                </a:lnTo>
                <a:lnTo>
                  <a:pt x="490102" y="394931"/>
                </a:lnTo>
                <a:lnTo>
                  <a:pt x="533340" y="416380"/>
                </a:lnTo>
                <a:lnTo>
                  <a:pt x="582925" y="440213"/>
                </a:lnTo>
                <a:lnTo>
                  <a:pt x="636873" y="465237"/>
                </a:lnTo>
                <a:lnTo>
                  <a:pt x="692805" y="491056"/>
                </a:lnTo>
                <a:lnTo>
                  <a:pt x="750721" y="516477"/>
                </a:lnTo>
                <a:lnTo>
                  <a:pt x="807049" y="541502"/>
                </a:lnTo>
                <a:lnTo>
                  <a:pt x="861791" y="565334"/>
                </a:lnTo>
                <a:lnTo>
                  <a:pt x="928558" y="593908"/>
                </a:lnTo>
                <a:lnTo>
                  <a:pt x="927038" y="593725"/>
                </a:lnTo>
                <a:lnTo>
                  <a:pt x="913525" y="596435"/>
                </a:lnTo>
                <a:lnTo>
                  <a:pt x="897230" y="599533"/>
                </a:lnTo>
                <a:lnTo>
                  <a:pt x="875769" y="603018"/>
                </a:lnTo>
                <a:lnTo>
                  <a:pt x="848744" y="607664"/>
                </a:lnTo>
                <a:lnTo>
                  <a:pt x="818141" y="611149"/>
                </a:lnTo>
                <a:lnTo>
                  <a:pt x="783565" y="615795"/>
                </a:lnTo>
                <a:lnTo>
                  <a:pt x="746206" y="618893"/>
                </a:lnTo>
                <a:lnTo>
                  <a:pt x="725937" y="620442"/>
                </a:lnTo>
                <a:lnTo>
                  <a:pt x="705668" y="621603"/>
                </a:lnTo>
                <a:lnTo>
                  <a:pt x="685002" y="622765"/>
                </a:lnTo>
                <a:lnTo>
                  <a:pt x="663540" y="623152"/>
                </a:lnTo>
                <a:lnTo>
                  <a:pt x="642079" y="623539"/>
                </a:lnTo>
                <a:lnTo>
                  <a:pt x="620618" y="623539"/>
                </a:lnTo>
                <a:lnTo>
                  <a:pt x="598759" y="623152"/>
                </a:lnTo>
                <a:lnTo>
                  <a:pt x="576503" y="621990"/>
                </a:lnTo>
                <a:lnTo>
                  <a:pt x="554247" y="620829"/>
                </a:lnTo>
                <a:lnTo>
                  <a:pt x="532388" y="618506"/>
                </a:lnTo>
                <a:lnTo>
                  <a:pt x="510132" y="616182"/>
                </a:lnTo>
                <a:lnTo>
                  <a:pt x="488670" y="613085"/>
                </a:lnTo>
                <a:lnTo>
                  <a:pt x="467209" y="609213"/>
                </a:lnTo>
                <a:lnTo>
                  <a:pt x="446145" y="604954"/>
                </a:lnTo>
                <a:lnTo>
                  <a:pt x="429576" y="600994"/>
                </a:lnTo>
                <a:lnTo>
                  <a:pt x="417530" y="597597"/>
                </a:lnTo>
                <a:lnTo>
                  <a:pt x="404812" y="593725"/>
                </a:lnTo>
                <a:lnTo>
                  <a:pt x="425081" y="599920"/>
                </a:lnTo>
                <a:lnTo>
                  <a:pt x="429576" y="600994"/>
                </a:lnTo>
                <a:lnTo>
                  <a:pt x="432632" y="601856"/>
                </a:lnTo>
                <a:lnTo>
                  <a:pt x="453299" y="606890"/>
                </a:lnTo>
                <a:lnTo>
                  <a:pt x="479132" y="613085"/>
                </a:lnTo>
                <a:lnTo>
                  <a:pt x="509734" y="619280"/>
                </a:lnTo>
                <a:lnTo>
                  <a:pt x="526426" y="622378"/>
                </a:lnTo>
                <a:lnTo>
                  <a:pt x="543913" y="625475"/>
                </a:lnTo>
                <a:lnTo>
                  <a:pt x="562195" y="628573"/>
                </a:lnTo>
                <a:lnTo>
                  <a:pt x="582067" y="630896"/>
                </a:lnTo>
                <a:lnTo>
                  <a:pt x="602336" y="633606"/>
                </a:lnTo>
                <a:lnTo>
                  <a:pt x="623400" y="636317"/>
                </a:lnTo>
                <a:lnTo>
                  <a:pt x="645259" y="637865"/>
                </a:lnTo>
                <a:lnTo>
                  <a:pt x="667515" y="639414"/>
                </a:lnTo>
                <a:lnTo>
                  <a:pt x="690963" y="640576"/>
                </a:lnTo>
                <a:lnTo>
                  <a:pt x="714412" y="641350"/>
                </a:lnTo>
                <a:lnTo>
                  <a:pt x="739053" y="641350"/>
                </a:lnTo>
                <a:lnTo>
                  <a:pt x="763693" y="641350"/>
                </a:lnTo>
                <a:lnTo>
                  <a:pt x="788732" y="639801"/>
                </a:lnTo>
                <a:lnTo>
                  <a:pt x="814167" y="638640"/>
                </a:lnTo>
                <a:lnTo>
                  <a:pt x="840000" y="636317"/>
                </a:lnTo>
                <a:lnTo>
                  <a:pt x="865833" y="633219"/>
                </a:lnTo>
                <a:lnTo>
                  <a:pt x="892461" y="629347"/>
                </a:lnTo>
                <a:lnTo>
                  <a:pt x="918692" y="624701"/>
                </a:lnTo>
                <a:lnTo>
                  <a:pt x="945320" y="618893"/>
                </a:lnTo>
                <a:lnTo>
                  <a:pt x="971550" y="612310"/>
                </a:lnTo>
                <a:lnTo>
                  <a:pt x="971357" y="612122"/>
                </a:lnTo>
                <a:lnTo>
                  <a:pt x="1024430" y="634449"/>
                </a:lnTo>
                <a:lnTo>
                  <a:pt x="1049818" y="645571"/>
                </a:lnTo>
                <a:lnTo>
                  <a:pt x="1075602" y="659870"/>
                </a:lnTo>
                <a:lnTo>
                  <a:pt x="1100990" y="675759"/>
                </a:lnTo>
                <a:lnTo>
                  <a:pt x="1126377" y="691647"/>
                </a:lnTo>
                <a:lnTo>
                  <a:pt x="1151765" y="708727"/>
                </a:lnTo>
                <a:lnTo>
                  <a:pt x="1176359" y="725807"/>
                </a:lnTo>
                <a:lnTo>
                  <a:pt x="1200953" y="743682"/>
                </a:lnTo>
                <a:lnTo>
                  <a:pt x="1225547" y="762351"/>
                </a:lnTo>
                <a:lnTo>
                  <a:pt x="1248951" y="781417"/>
                </a:lnTo>
                <a:lnTo>
                  <a:pt x="1272752" y="801277"/>
                </a:lnTo>
                <a:lnTo>
                  <a:pt x="1296553" y="820740"/>
                </a:lnTo>
                <a:lnTo>
                  <a:pt x="1319164" y="841395"/>
                </a:lnTo>
                <a:lnTo>
                  <a:pt x="1342171" y="862050"/>
                </a:lnTo>
                <a:lnTo>
                  <a:pt x="1364385" y="883500"/>
                </a:lnTo>
                <a:lnTo>
                  <a:pt x="1386600" y="904949"/>
                </a:lnTo>
                <a:lnTo>
                  <a:pt x="1408020" y="926796"/>
                </a:lnTo>
                <a:lnTo>
                  <a:pt x="1429441" y="949039"/>
                </a:lnTo>
                <a:lnTo>
                  <a:pt x="1450465" y="971283"/>
                </a:lnTo>
                <a:lnTo>
                  <a:pt x="1471489" y="993924"/>
                </a:lnTo>
                <a:lnTo>
                  <a:pt x="1491720" y="1016962"/>
                </a:lnTo>
                <a:lnTo>
                  <a:pt x="1511951" y="1039603"/>
                </a:lnTo>
                <a:lnTo>
                  <a:pt x="1514611" y="1042747"/>
                </a:lnTo>
                <a:lnTo>
                  <a:pt x="1509729" y="1046212"/>
                </a:lnTo>
                <a:lnTo>
                  <a:pt x="1495050" y="1055387"/>
                </a:lnTo>
                <a:lnTo>
                  <a:pt x="1480372" y="1064163"/>
                </a:lnTo>
                <a:lnTo>
                  <a:pt x="1465297" y="1072540"/>
                </a:lnTo>
                <a:lnTo>
                  <a:pt x="1449428" y="1080917"/>
                </a:lnTo>
                <a:lnTo>
                  <a:pt x="1433163" y="1088496"/>
                </a:lnTo>
                <a:lnTo>
                  <a:pt x="1416501" y="1095677"/>
                </a:lnTo>
                <a:lnTo>
                  <a:pt x="1399442" y="1102458"/>
                </a:lnTo>
                <a:lnTo>
                  <a:pt x="1381986" y="1109240"/>
                </a:lnTo>
                <a:lnTo>
                  <a:pt x="1364531" y="1115223"/>
                </a:lnTo>
                <a:lnTo>
                  <a:pt x="1346679" y="1121207"/>
                </a:lnTo>
                <a:lnTo>
                  <a:pt x="1328033" y="1126792"/>
                </a:lnTo>
                <a:lnTo>
                  <a:pt x="1309387" y="1131579"/>
                </a:lnTo>
                <a:lnTo>
                  <a:pt x="1290345" y="1136366"/>
                </a:lnTo>
                <a:lnTo>
                  <a:pt x="1271699" y="1141153"/>
                </a:lnTo>
                <a:lnTo>
                  <a:pt x="1251864" y="1145142"/>
                </a:lnTo>
                <a:lnTo>
                  <a:pt x="1232821" y="1149131"/>
                </a:lnTo>
                <a:lnTo>
                  <a:pt x="1212985" y="1153120"/>
                </a:lnTo>
                <a:lnTo>
                  <a:pt x="1193150" y="1156311"/>
                </a:lnTo>
                <a:lnTo>
                  <a:pt x="1173711" y="1159502"/>
                </a:lnTo>
                <a:lnTo>
                  <a:pt x="1133246" y="1165087"/>
                </a:lnTo>
                <a:lnTo>
                  <a:pt x="1093574" y="1169475"/>
                </a:lnTo>
                <a:lnTo>
                  <a:pt x="1053109" y="1173065"/>
                </a:lnTo>
                <a:lnTo>
                  <a:pt x="1013438" y="1176257"/>
                </a:lnTo>
                <a:lnTo>
                  <a:pt x="973766" y="1178251"/>
                </a:lnTo>
                <a:lnTo>
                  <a:pt x="935285" y="1179448"/>
                </a:lnTo>
                <a:lnTo>
                  <a:pt x="897200" y="1180246"/>
                </a:lnTo>
                <a:lnTo>
                  <a:pt x="860305" y="1180645"/>
                </a:lnTo>
                <a:lnTo>
                  <a:pt x="824998" y="1180246"/>
                </a:lnTo>
                <a:lnTo>
                  <a:pt x="790880" y="1179448"/>
                </a:lnTo>
                <a:lnTo>
                  <a:pt x="757953" y="1178251"/>
                </a:lnTo>
                <a:lnTo>
                  <a:pt x="727009" y="1177453"/>
                </a:lnTo>
                <a:lnTo>
                  <a:pt x="698445" y="1175858"/>
                </a:lnTo>
                <a:lnTo>
                  <a:pt x="671865" y="1173863"/>
                </a:lnTo>
                <a:lnTo>
                  <a:pt x="625846" y="1170672"/>
                </a:lnTo>
                <a:lnTo>
                  <a:pt x="591332" y="1167880"/>
                </a:lnTo>
                <a:lnTo>
                  <a:pt x="561975" y="1164688"/>
                </a:lnTo>
                <a:lnTo>
                  <a:pt x="596490" y="1168677"/>
                </a:lnTo>
                <a:lnTo>
                  <a:pt x="630210" y="1172667"/>
                </a:lnTo>
                <a:lnTo>
                  <a:pt x="663534" y="1176257"/>
                </a:lnTo>
                <a:lnTo>
                  <a:pt x="696065" y="1179049"/>
                </a:lnTo>
                <a:lnTo>
                  <a:pt x="728199" y="1181841"/>
                </a:lnTo>
                <a:lnTo>
                  <a:pt x="759143" y="1183836"/>
                </a:lnTo>
                <a:lnTo>
                  <a:pt x="789293" y="1186229"/>
                </a:lnTo>
                <a:lnTo>
                  <a:pt x="819047" y="1187825"/>
                </a:lnTo>
                <a:lnTo>
                  <a:pt x="848007" y="1189421"/>
                </a:lnTo>
                <a:lnTo>
                  <a:pt x="876174" y="1190617"/>
                </a:lnTo>
                <a:lnTo>
                  <a:pt x="903547" y="1191415"/>
                </a:lnTo>
                <a:lnTo>
                  <a:pt x="930921" y="1191814"/>
                </a:lnTo>
                <a:lnTo>
                  <a:pt x="982494" y="1192213"/>
                </a:lnTo>
                <a:lnTo>
                  <a:pt x="1031686" y="1191415"/>
                </a:lnTo>
                <a:lnTo>
                  <a:pt x="1078499" y="1190219"/>
                </a:lnTo>
                <a:lnTo>
                  <a:pt x="1122138" y="1187426"/>
                </a:lnTo>
                <a:lnTo>
                  <a:pt x="1163793" y="1184634"/>
                </a:lnTo>
                <a:lnTo>
                  <a:pt x="1203068" y="1180645"/>
                </a:lnTo>
                <a:lnTo>
                  <a:pt x="1239565" y="1176257"/>
                </a:lnTo>
                <a:lnTo>
                  <a:pt x="1274476" y="1170672"/>
                </a:lnTo>
                <a:lnTo>
                  <a:pt x="1306214" y="1165486"/>
                </a:lnTo>
                <a:lnTo>
                  <a:pt x="1335967" y="1159901"/>
                </a:lnTo>
                <a:lnTo>
                  <a:pt x="1363737" y="1153519"/>
                </a:lnTo>
                <a:lnTo>
                  <a:pt x="1389524" y="1147535"/>
                </a:lnTo>
                <a:lnTo>
                  <a:pt x="1412930" y="1140754"/>
                </a:lnTo>
                <a:lnTo>
                  <a:pt x="1434353" y="1134770"/>
                </a:lnTo>
                <a:lnTo>
                  <a:pt x="1453395" y="1127989"/>
                </a:lnTo>
                <a:lnTo>
                  <a:pt x="1470851" y="1122005"/>
                </a:lnTo>
                <a:lnTo>
                  <a:pt x="1486719" y="1115622"/>
                </a:lnTo>
                <a:lnTo>
                  <a:pt x="1500207" y="1110038"/>
                </a:lnTo>
                <a:lnTo>
                  <a:pt x="1512109" y="1104852"/>
                </a:lnTo>
                <a:lnTo>
                  <a:pt x="1522424" y="1100065"/>
                </a:lnTo>
                <a:lnTo>
                  <a:pt x="1531151" y="1095677"/>
                </a:lnTo>
                <a:lnTo>
                  <a:pt x="1537499" y="1091688"/>
                </a:lnTo>
                <a:lnTo>
                  <a:pt x="1546226" y="1086103"/>
                </a:lnTo>
                <a:lnTo>
                  <a:pt x="1549400" y="1084507"/>
                </a:lnTo>
                <a:lnTo>
                  <a:pt x="1549151" y="1084051"/>
                </a:lnTo>
                <a:lnTo>
                  <a:pt x="1550825" y="1086077"/>
                </a:lnTo>
                <a:lnTo>
                  <a:pt x="1570263" y="1109512"/>
                </a:lnTo>
                <a:lnTo>
                  <a:pt x="1588510" y="1132551"/>
                </a:lnTo>
                <a:lnTo>
                  <a:pt x="1607154" y="1155986"/>
                </a:lnTo>
                <a:lnTo>
                  <a:pt x="1625004" y="1179421"/>
                </a:lnTo>
                <a:lnTo>
                  <a:pt x="1642458" y="1202857"/>
                </a:lnTo>
                <a:lnTo>
                  <a:pt x="1659516" y="1225895"/>
                </a:lnTo>
                <a:lnTo>
                  <a:pt x="1692440" y="1271971"/>
                </a:lnTo>
                <a:lnTo>
                  <a:pt x="1723778" y="1317253"/>
                </a:lnTo>
                <a:lnTo>
                  <a:pt x="1753926" y="1362138"/>
                </a:lnTo>
                <a:lnTo>
                  <a:pt x="1782090" y="1405037"/>
                </a:lnTo>
                <a:lnTo>
                  <a:pt x="1808668" y="1447141"/>
                </a:lnTo>
                <a:lnTo>
                  <a:pt x="1833262" y="1487657"/>
                </a:lnTo>
                <a:lnTo>
                  <a:pt x="1856269" y="1526186"/>
                </a:lnTo>
                <a:lnTo>
                  <a:pt x="1877293" y="1562332"/>
                </a:lnTo>
                <a:lnTo>
                  <a:pt x="1896334" y="1596889"/>
                </a:lnTo>
                <a:lnTo>
                  <a:pt x="1912343" y="1625032"/>
                </a:lnTo>
                <a:lnTo>
                  <a:pt x="1902184" y="1628293"/>
                </a:lnTo>
                <a:lnTo>
                  <a:pt x="1881929" y="1634584"/>
                </a:lnTo>
                <a:lnTo>
                  <a:pt x="1856907" y="1641268"/>
                </a:lnTo>
                <a:lnTo>
                  <a:pt x="1827913" y="1649131"/>
                </a:lnTo>
                <a:lnTo>
                  <a:pt x="1795345" y="1657387"/>
                </a:lnTo>
                <a:lnTo>
                  <a:pt x="1759600" y="1666037"/>
                </a:lnTo>
                <a:lnTo>
                  <a:pt x="1721471" y="1674294"/>
                </a:lnTo>
                <a:lnTo>
                  <a:pt x="1701215" y="1678225"/>
                </a:lnTo>
                <a:lnTo>
                  <a:pt x="1680959" y="1681764"/>
                </a:lnTo>
                <a:lnTo>
                  <a:pt x="1659909" y="1685302"/>
                </a:lnTo>
                <a:lnTo>
                  <a:pt x="1638859" y="1688841"/>
                </a:lnTo>
                <a:lnTo>
                  <a:pt x="1617412" y="1691593"/>
                </a:lnTo>
                <a:lnTo>
                  <a:pt x="1595965" y="1694345"/>
                </a:lnTo>
                <a:lnTo>
                  <a:pt x="1574120" y="1696311"/>
                </a:lnTo>
                <a:lnTo>
                  <a:pt x="1552276" y="1698277"/>
                </a:lnTo>
                <a:lnTo>
                  <a:pt x="1530034" y="1699850"/>
                </a:lnTo>
                <a:lnTo>
                  <a:pt x="1508189" y="1701029"/>
                </a:lnTo>
                <a:lnTo>
                  <a:pt x="1486345" y="1701422"/>
                </a:lnTo>
                <a:lnTo>
                  <a:pt x="1469825" y="1701422"/>
                </a:lnTo>
                <a:lnTo>
                  <a:pt x="1437096" y="1699850"/>
                </a:lnTo>
                <a:lnTo>
                  <a:pt x="1422400" y="1699063"/>
                </a:lnTo>
                <a:lnTo>
                  <a:pt x="1443450" y="1700243"/>
                </a:lnTo>
                <a:lnTo>
                  <a:pt x="1464898" y="1701422"/>
                </a:lnTo>
                <a:lnTo>
                  <a:pt x="1469825" y="1701422"/>
                </a:lnTo>
                <a:lnTo>
                  <a:pt x="1478004" y="1701815"/>
                </a:lnTo>
                <a:lnTo>
                  <a:pt x="1506601" y="1702602"/>
                </a:lnTo>
                <a:lnTo>
                  <a:pt x="1539566" y="1702995"/>
                </a:lnTo>
                <a:lnTo>
                  <a:pt x="1575709" y="1703388"/>
                </a:lnTo>
                <a:lnTo>
                  <a:pt x="1615426" y="1702995"/>
                </a:lnTo>
                <a:lnTo>
                  <a:pt x="1656732" y="1701815"/>
                </a:lnTo>
                <a:lnTo>
                  <a:pt x="1700024" y="1699456"/>
                </a:lnTo>
                <a:lnTo>
                  <a:pt x="1721868" y="1698277"/>
                </a:lnTo>
                <a:lnTo>
                  <a:pt x="1743713" y="1696311"/>
                </a:lnTo>
                <a:lnTo>
                  <a:pt x="1765954" y="1694345"/>
                </a:lnTo>
                <a:lnTo>
                  <a:pt x="1788196" y="1691593"/>
                </a:lnTo>
                <a:lnTo>
                  <a:pt x="1810040" y="1689234"/>
                </a:lnTo>
                <a:lnTo>
                  <a:pt x="1831885" y="1686089"/>
                </a:lnTo>
                <a:lnTo>
                  <a:pt x="1853332" y="1682550"/>
                </a:lnTo>
                <a:lnTo>
                  <a:pt x="1873985" y="1678619"/>
                </a:lnTo>
                <a:lnTo>
                  <a:pt x="1894638" y="1673901"/>
                </a:lnTo>
                <a:lnTo>
                  <a:pt x="1914497" y="1669182"/>
                </a:lnTo>
                <a:lnTo>
                  <a:pt x="1933533" y="1664079"/>
                </a:lnTo>
                <a:lnTo>
                  <a:pt x="1943539" y="1682687"/>
                </a:lnTo>
                <a:lnTo>
                  <a:pt x="1964563" y="1723997"/>
                </a:lnTo>
                <a:lnTo>
                  <a:pt x="1974533" y="1744276"/>
                </a:lnTo>
                <a:lnTo>
                  <a:pt x="1961691" y="1752203"/>
                </a:lnTo>
                <a:lnTo>
                  <a:pt x="1946204" y="1755775"/>
                </a:lnTo>
                <a:lnTo>
                  <a:pt x="1927937" y="1759347"/>
                </a:lnTo>
                <a:lnTo>
                  <a:pt x="1902919" y="1764506"/>
                </a:lnTo>
                <a:lnTo>
                  <a:pt x="1871151" y="1770063"/>
                </a:lnTo>
                <a:lnTo>
                  <a:pt x="1834618" y="1775619"/>
                </a:lnTo>
                <a:lnTo>
                  <a:pt x="1792127" y="1781175"/>
                </a:lnTo>
                <a:lnTo>
                  <a:pt x="1768698" y="1783556"/>
                </a:lnTo>
                <a:lnTo>
                  <a:pt x="1744475" y="1785938"/>
                </a:lnTo>
                <a:lnTo>
                  <a:pt x="1719060" y="1787922"/>
                </a:lnTo>
                <a:lnTo>
                  <a:pt x="1692852" y="1789906"/>
                </a:lnTo>
                <a:lnTo>
                  <a:pt x="1665849" y="1791494"/>
                </a:lnTo>
                <a:lnTo>
                  <a:pt x="1637257" y="1792288"/>
                </a:lnTo>
                <a:lnTo>
                  <a:pt x="1607872" y="1793081"/>
                </a:lnTo>
                <a:lnTo>
                  <a:pt x="1578089" y="1793875"/>
                </a:lnTo>
                <a:lnTo>
                  <a:pt x="1546718" y="1793081"/>
                </a:lnTo>
                <a:lnTo>
                  <a:pt x="1515346" y="1792685"/>
                </a:lnTo>
                <a:lnTo>
                  <a:pt x="1483181" y="1791494"/>
                </a:lnTo>
                <a:lnTo>
                  <a:pt x="1450221" y="1789510"/>
                </a:lnTo>
                <a:lnTo>
                  <a:pt x="1416865" y="1786731"/>
                </a:lnTo>
                <a:lnTo>
                  <a:pt x="1383111" y="1783556"/>
                </a:lnTo>
                <a:lnTo>
                  <a:pt x="1348563" y="1779191"/>
                </a:lnTo>
                <a:lnTo>
                  <a:pt x="1314015" y="1774428"/>
                </a:lnTo>
                <a:lnTo>
                  <a:pt x="1279070" y="1768872"/>
                </a:lnTo>
                <a:lnTo>
                  <a:pt x="1243728" y="1761728"/>
                </a:lnTo>
                <a:lnTo>
                  <a:pt x="1272319" y="1733153"/>
                </a:lnTo>
                <a:lnTo>
                  <a:pt x="1260803" y="1730772"/>
                </a:lnTo>
                <a:lnTo>
                  <a:pt x="1246905" y="1727200"/>
                </a:lnTo>
                <a:lnTo>
                  <a:pt x="1227447" y="1722041"/>
                </a:lnTo>
                <a:lnTo>
                  <a:pt x="1204017" y="1715691"/>
                </a:lnTo>
                <a:lnTo>
                  <a:pt x="1175823" y="1707356"/>
                </a:lnTo>
                <a:lnTo>
                  <a:pt x="1144452" y="1697435"/>
                </a:lnTo>
                <a:lnTo>
                  <a:pt x="1108713" y="1685925"/>
                </a:lnTo>
                <a:lnTo>
                  <a:pt x="1070194" y="1672431"/>
                </a:lnTo>
                <a:lnTo>
                  <a:pt x="1028498" y="1656556"/>
                </a:lnTo>
                <a:lnTo>
                  <a:pt x="1007054" y="1648222"/>
                </a:lnTo>
                <a:lnTo>
                  <a:pt x="984816" y="1639094"/>
                </a:lnTo>
                <a:lnTo>
                  <a:pt x="961784" y="1629966"/>
                </a:lnTo>
                <a:lnTo>
                  <a:pt x="938752" y="1619250"/>
                </a:lnTo>
                <a:lnTo>
                  <a:pt x="914926" y="1608931"/>
                </a:lnTo>
                <a:lnTo>
                  <a:pt x="890703" y="1597819"/>
                </a:lnTo>
                <a:lnTo>
                  <a:pt x="866480" y="1585913"/>
                </a:lnTo>
                <a:lnTo>
                  <a:pt x="841859" y="1573610"/>
                </a:lnTo>
                <a:lnTo>
                  <a:pt x="816842" y="1560513"/>
                </a:lnTo>
                <a:lnTo>
                  <a:pt x="791427" y="1547019"/>
                </a:lnTo>
                <a:lnTo>
                  <a:pt x="766013" y="1533128"/>
                </a:lnTo>
                <a:lnTo>
                  <a:pt x="740598" y="1518444"/>
                </a:lnTo>
                <a:lnTo>
                  <a:pt x="826769" y="1496219"/>
                </a:lnTo>
                <a:lnTo>
                  <a:pt x="815650" y="1491853"/>
                </a:lnTo>
                <a:lnTo>
                  <a:pt x="802149" y="1485900"/>
                </a:lnTo>
                <a:lnTo>
                  <a:pt x="784279" y="1478360"/>
                </a:lnTo>
                <a:lnTo>
                  <a:pt x="762439" y="1467247"/>
                </a:lnTo>
                <a:lnTo>
                  <a:pt x="750128" y="1460500"/>
                </a:lnTo>
                <a:lnTo>
                  <a:pt x="737421" y="1453753"/>
                </a:lnTo>
                <a:lnTo>
                  <a:pt x="723522" y="1445419"/>
                </a:lnTo>
                <a:lnTo>
                  <a:pt x="708830" y="1436688"/>
                </a:lnTo>
                <a:lnTo>
                  <a:pt x="694137" y="1426766"/>
                </a:lnTo>
                <a:lnTo>
                  <a:pt x="678253" y="1416447"/>
                </a:lnTo>
                <a:lnTo>
                  <a:pt x="662369" y="1404541"/>
                </a:lnTo>
                <a:lnTo>
                  <a:pt x="645690" y="1392238"/>
                </a:lnTo>
                <a:lnTo>
                  <a:pt x="629012" y="1379141"/>
                </a:lnTo>
                <a:lnTo>
                  <a:pt x="611936" y="1364853"/>
                </a:lnTo>
                <a:lnTo>
                  <a:pt x="594464" y="1349375"/>
                </a:lnTo>
                <a:lnTo>
                  <a:pt x="576991" y="1333103"/>
                </a:lnTo>
                <a:lnTo>
                  <a:pt x="559519" y="1315641"/>
                </a:lnTo>
                <a:lnTo>
                  <a:pt x="541649" y="1297385"/>
                </a:lnTo>
                <a:lnTo>
                  <a:pt x="523780" y="1277938"/>
                </a:lnTo>
                <a:lnTo>
                  <a:pt x="506704" y="1257300"/>
                </a:lnTo>
                <a:lnTo>
                  <a:pt x="489232" y="1235472"/>
                </a:lnTo>
                <a:lnTo>
                  <a:pt x="472156" y="1212056"/>
                </a:lnTo>
                <a:lnTo>
                  <a:pt x="455081" y="1188244"/>
                </a:lnTo>
                <a:lnTo>
                  <a:pt x="438799" y="1162844"/>
                </a:lnTo>
                <a:lnTo>
                  <a:pt x="422518" y="1136253"/>
                </a:lnTo>
                <a:lnTo>
                  <a:pt x="414576" y="1122363"/>
                </a:lnTo>
                <a:lnTo>
                  <a:pt x="407428" y="1108472"/>
                </a:lnTo>
                <a:lnTo>
                  <a:pt x="486849" y="1092200"/>
                </a:lnTo>
                <a:lnTo>
                  <a:pt x="486849" y="1057275"/>
                </a:lnTo>
                <a:lnTo>
                  <a:pt x="482481" y="1055291"/>
                </a:lnTo>
                <a:lnTo>
                  <a:pt x="476921" y="1052513"/>
                </a:lnTo>
                <a:lnTo>
                  <a:pt x="469376" y="1048941"/>
                </a:lnTo>
                <a:lnTo>
                  <a:pt x="459846" y="1043384"/>
                </a:lnTo>
                <a:lnTo>
                  <a:pt x="448727" y="1037034"/>
                </a:lnTo>
                <a:lnTo>
                  <a:pt x="436020" y="1028700"/>
                </a:lnTo>
                <a:lnTo>
                  <a:pt x="422121" y="1018778"/>
                </a:lnTo>
                <a:lnTo>
                  <a:pt x="406237" y="1007269"/>
                </a:lnTo>
                <a:lnTo>
                  <a:pt x="389559" y="994172"/>
                </a:lnTo>
                <a:lnTo>
                  <a:pt x="372086" y="978297"/>
                </a:lnTo>
                <a:lnTo>
                  <a:pt x="353422" y="960834"/>
                </a:lnTo>
                <a:lnTo>
                  <a:pt x="343495" y="950913"/>
                </a:lnTo>
                <a:lnTo>
                  <a:pt x="333964" y="940991"/>
                </a:lnTo>
                <a:lnTo>
                  <a:pt x="324037" y="930275"/>
                </a:lnTo>
                <a:lnTo>
                  <a:pt x="313712" y="919163"/>
                </a:lnTo>
                <a:lnTo>
                  <a:pt x="303784" y="906859"/>
                </a:lnTo>
                <a:lnTo>
                  <a:pt x="293062" y="894556"/>
                </a:lnTo>
                <a:lnTo>
                  <a:pt x="283135" y="881063"/>
                </a:lnTo>
                <a:lnTo>
                  <a:pt x="272810" y="867172"/>
                </a:lnTo>
                <a:lnTo>
                  <a:pt x="262088" y="852884"/>
                </a:lnTo>
                <a:lnTo>
                  <a:pt x="251764" y="837406"/>
                </a:lnTo>
                <a:lnTo>
                  <a:pt x="240645" y="821928"/>
                </a:lnTo>
                <a:lnTo>
                  <a:pt x="229923" y="805259"/>
                </a:lnTo>
                <a:lnTo>
                  <a:pt x="219598" y="787400"/>
                </a:lnTo>
                <a:lnTo>
                  <a:pt x="208877" y="769541"/>
                </a:lnTo>
                <a:lnTo>
                  <a:pt x="198552" y="750888"/>
                </a:lnTo>
                <a:lnTo>
                  <a:pt x="187830" y="731441"/>
                </a:lnTo>
                <a:lnTo>
                  <a:pt x="177505" y="710803"/>
                </a:lnTo>
                <a:lnTo>
                  <a:pt x="167181" y="689769"/>
                </a:lnTo>
                <a:lnTo>
                  <a:pt x="157253" y="667941"/>
                </a:lnTo>
                <a:lnTo>
                  <a:pt x="147326" y="645716"/>
                </a:lnTo>
                <a:lnTo>
                  <a:pt x="137001" y="621903"/>
                </a:lnTo>
                <a:lnTo>
                  <a:pt x="127470" y="597297"/>
                </a:lnTo>
                <a:lnTo>
                  <a:pt x="117940" y="572294"/>
                </a:lnTo>
                <a:lnTo>
                  <a:pt x="108807" y="546100"/>
                </a:lnTo>
                <a:lnTo>
                  <a:pt x="99276" y="519509"/>
                </a:lnTo>
                <a:lnTo>
                  <a:pt x="90540" y="491331"/>
                </a:lnTo>
                <a:lnTo>
                  <a:pt x="81804" y="462359"/>
                </a:lnTo>
                <a:lnTo>
                  <a:pt x="73464" y="432991"/>
                </a:lnTo>
                <a:lnTo>
                  <a:pt x="65522" y="402431"/>
                </a:lnTo>
                <a:lnTo>
                  <a:pt x="57580" y="370681"/>
                </a:lnTo>
                <a:lnTo>
                  <a:pt x="50432" y="338534"/>
                </a:lnTo>
                <a:lnTo>
                  <a:pt x="42887" y="304800"/>
                </a:lnTo>
                <a:lnTo>
                  <a:pt x="36137" y="269875"/>
                </a:lnTo>
                <a:lnTo>
                  <a:pt x="29783" y="234553"/>
                </a:lnTo>
                <a:lnTo>
                  <a:pt x="23826" y="198041"/>
                </a:lnTo>
                <a:lnTo>
                  <a:pt x="18267" y="160338"/>
                </a:lnTo>
                <a:lnTo>
                  <a:pt x="13105" y="121841"/>
                </a:lnTo>
                <a:lnTo>
                  <a:pt x="8339" y="82550"/>
                </a:lnTo>
                <a:lnTo>
                  <a:pt x="3971" y="41672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1015">
              <a:solidFill>
                <a:srgbClr val="FFFFFF"/>
              </a:solidFill>
            </a:endParaRPr>
          </a:p>
        </p:txBody>
      </p:sp>
      <p:pic>
        <p:nvPicPr>
          <p:cNvPr id="4" name="16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0825" y="16954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0" dur="4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í$ḻîḋê"/>
          <p:cNvGrpSpPr/>
          <p:nvPr/>
        </p:nvGrpSpPr>
        <p:grpSpPr>
          <a:xfrm>
            <a:off x="254635" y="1575435"/>
            <a:ext cx="1023620" cy="992505"/>
            <a:chOff x="4004874" y="2307387"/>
            <a:chExt cx="1614876" cy="1919529"/>
          </a:xfrm>
        </p:grpSpPr>
        <p:grpSp>
          <p:nvGrpSpPr>
            <p:cNvPr id="7" name="ïsļïḑê"/>
            <p:cNvGrpSpPr/>
            <p:nvPr/>
          </p:nvGrpSpPr>
          <p:grpSpPr>
            <a:xfrm>
              <a:off x="4004874" y="2307387"/>
              <a:ext cx="1614876" cy="1919529"/>
              <a:chOff x="3647728" y="1916832"/>
              <a:chExt cx="2272017" cy="2700650"/>
            </a:xfrm>
          </p:grpSpPr>
          <p:sp>
            <p:nvSpPr>
              <p:cNvPr id="9" name="î$ḷîďè"/>
              <p:cNvSpPr/>
              <p:nvPr/>
            </p:nvSpPr>
            <p:spPr>
              <a:xfrm rot="10800000">
                <a:off x="3647728" y="3053809"/>
                <a:ext cx="2272015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îśḷíḓe"/>
              <p:cNvSpPr/>
              <p:nvPr/>
            </p:nvSpPr>
            <p:spPr>
              <a:xfrm rot="10800000">
                <a:off x="4070710" y="4519060"/>
                <a:ext cx="1437652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ṥľïdè"/>
              <p:cNvSpPr/>
              <p:nvPr/>
            </p:nvSpPr>
            <p:spPr>
              <a:xfrm>
                <a:off x="3647730" y="1916832"/>
                <a:ext cx="2272015" cy="2599629"/>
              </a:xfrm>
              <a:prstGeom prst="upArrow">
                <a:avLst>
                  <a:gd name="adj1" fmla="val 63377"/>
                  <a:gd name="adj2" fmla="val 50000"/>
                </a:avLst>
              </a:prstGeom>
              <a:solidFill>
                <a:srgbClr val="FA4D3A"/>
              </a:solidFill>
              <a:ln w="3175" cap="flat" cmpd="sng" algn="ctr">
                <a:noFill/>
                <a:prstDash val="solid"/>
              </a:ln>
              <a:effectLst>
                <a:outerShdw dist="25400" dir="540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îṣļïḓè"/>
            <p:cNvSpPr txBox="1"/>
            <p:nvPr/>
          </p:nvSpPr>
          <p:spPr>
            <a:xfrm>
              <a:off x="4326536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6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ïṣ1íḍé"/>
          <p:cNvGrpSpPr/>
          <p:nvPr/>
        </p:nvGrpSpPr>
        <p:grpSpPr>
          <a:xfrm>
            <a:off x="8113395" y="1050290"/>
            <a:ext cx="1194435" cy="1176655"/>
            <a:chOff x="6528048" y="2307390"/>
            <a:chExt cx="1614876" cy="1919534"/>
          </a:xfrm>
        </p:grpSpPr>
        <p:sp>
          <p:nvSpPr>
            <p:cNvPr id="13" name="iṥḻïḍe"/>
            <p:cNvSpPr/>
            <p:nvPr/>
          </p:nvSpPr>
          <p:spPr>
            <a:xfrm rot="10800000" flipV="1">
              <a:off x="6528048" y="3348843"/>
              <a:ext cx="1614875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šļidê"/>
            <p:cNvSpPr/>
            <p:nvPr/>
          </p:nvSpPr>
          <p:spPr>
            <a:xfrm rot="10800000" flipV="1">
              <a:off x="6828690" y="2307390"/>
              <a:ext cx="1021836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lïďê"/>
            <p:cNvSpPr/>
            <p:nvPr/>
          </p:nvSpPr>
          <p:spPr>
            <a:xfrm flipV="1">
              <a:off x="6528049" y="2379192"/>
              <a:ext cx="1614875" cy="1847732"/>
            </a:xfrm>
            <a:prstGeom prst="upArrow">
              <a:avLst>
                <a:gd name="adj1" fmla="val 63377"/>
                <a:gd name="adj2" fmla="val 50000"/>
              </a:avLst>
            </a:prstGeom>
            <a:solidFill>
              <a:srgbClr val="F7941E"/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îṥ1ïdè"/>
            <p:cNvSpPr txBox="1"/>
            <p:nvPr/>
          </p:nvSpPr>
          <p:spPr>
            <a:xfrm>
              <a:off x="6849710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90000"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3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5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36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37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2" name="文本框 41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文字提取代码实现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 descr="C:\Users\HJH\Desktop\API期末项目\识存学APP\提取文本1.png提取文本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73835" y="1900238"/>
            <a:ext cx="3745230" cy="4178935"/>
          </a:xfrm>
          <a:prstGeom prst="rect">
            <a:avLst/>
          </a:prstGeom>
        </p:spPr>
      </p:pic>
      <p:pic>
        <p:nvPicPr>
          <p:cNvPr id="44" name="图片 43" descr="C:\Users\HJH\Desktop\API期末项目\识存学APP\提取文本2.png提取文本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92425" y="1697355"/>
            <a:ext cx="4415790" cy="4585335"/>
          </a:xfrm>
          <a:prstGeom prst="rect">
            <a:avLst/>
          </a:prstGeom>
        </p:spPr>
      </p:pic>
      <p:pic>
        <p:nvPicPr>
          <p:cNvPr id="45" name="图片 44" descr="C:\Users\HJH\Desktop\API期末项目\识存学APP\提取文本输出.png提取文本输出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66430" y="2567940"/>
            <a:ext cx="3613785" cy="3763010"/>
          </a:xfrm>
          <a:prstGeom prst="rect">
            <a:avLst/>
          </a:prstGeom>
        </p:spPr>
      </p:pic>
      <p:sp>
        <p:nvSpPr>
          <p:cNvPr id="5" name="KSO_Shape"/>
          <p:cNvSpPr/>
          <p:nvPr/>
        </p:nvSpPr>
        <p:spPr bwMode="auto">
          <a:xfrm rot="12241987">
            <a:off x="10396220" y="75565"/>
            <a:ext cx="1652270" cy="1379855"/>
          </a:xfrm>
          <a:custGeom>
            <a:avLst/>
            <a:gdLst>
              <a:gd name="T0" fmla="*/ 2911524 w 2965450"/>
              <a:gd name="T1" fmla="*/ 1176430 h 2371725"/>
              <a:gd name="T2" fmla="*/ 2844910 w 2965450"/>
              <a:gd name="T3" fmla="*/ 1344914 h 2371725"/>
              <a:gd name="T4" fmla="*/ 2700182 w 2965450"/>
              <a:gd name="T5" fmla="*/ 1530484 h 2371725"/>
              <a:gd name="T6" fmla="*/ 2505493 w 2965450"/>
              <a:gd name="T7" fmla="*/ 1695392 h 2371725"/>
              <a:gd name="T8" fmla="*/ 2169249 w 2965450"/>
              <a:gd name="T9" fmla="*/ 1741487 h 2371725"/>
              <a:gd name="T10" fmla="*/ 2397918 w 2965450"/>
              <a:gd name="T11" fmla="*/ 1682545 h 2371725"/>
              <a:gd name="T12" fmla="*/ 2183396 w 2965450"/>
              <a:gd name="T13" fmla="*/ 1677899 h 2371725"/>
              <a:gd name="T14" fmla="*/ 2373611 w 2965450"/>
              <a:gd name="T15" fmla="*/ 1414368 h 2371725"/>
              <a:gd name="T16" fmla="*/ 2721080 w 2965450"/>
              <a:gd name="T17" fmla="*/ 1383353 h 2371725"/>
              <a:gd name="T18" fmla="*/ 2440569 w 2965450"/>
              <a:gd name="T19" fmla="*/ 1405507 h 2371725"/>
              <a:gd name="T20" fmla="*/ 2455069 w 2965450"/>
              <a:gd name="T21" fmla="*/ 1215232 h 2371725"/>
              <a:gd name="T22" fmla="*/ 2696586 w 2965450"/>
              <a:gd name="T23" fmla="*/ 1129193 h 2371725"/>
              <a:gd name="T24" fmla="*/ 2758194 w 2965450"/>
              <a:gd name="T25" fmla="*/ 1109896 h 2371725"/>
              <a:gd name="T26" fmla="*/ 2763441 w 2965450"/>
              <a:gd name="T27" fmla="*/ 1002109 h 2371725"/>
              <a:gd name="T28" fmla="*/ 2520156 w 2965450"/>
              <a:gd name="T29" fmla="*/ 1140619 h 2371725"/>
              <a:gd name="T30" fmla="*/ 2435225 w 2965450"/>
              <a:gd name="T31" fmla="*/ 1138127 h 2371725"/>
              <a:gd name="T32" fmla="*/ 2273366 w 2965450"/>
              <a:gd name="T33" fmla="*/ 1398873 h 2371725"/>
              <a:gd name="T34" fmla="*/ 2248535 w 2965450"/>
              <a:gd name="T35" fmla="*/ 1342760 h 2371725"/>
              <a:gd name="T36" fmla="*/ 2140347 w 2965450"/>
              <a:gd name="T37" fmla="*/ 1706960 h 2371725"/>
              <a:gd name="T38" fmla="*/ 2156319 w 2965450"/>
              <a:gd name="T39" fmla="*/ 1989138 h 2371725"/>
              <a:gd name="T40" fmla="*/ 2108394 w 2965450"/>
              <a:gd name="T41" fmla="*/ 2305487 h 2371725"/>
              <a:gd name="T42" fmla="*/ 2061097 w 2965450"/>
              <a:gd name="T43" fmla="*/ 2135726 h 2371725"/>
              <a:gd name="T44" fmla="*/ 2000687 w 2965450"/>
              <a:gd name="T45" fmla="*/ 1772047 h 2371725"/>
              <a:gd name="T46" fmla="*/ 2089714 w 2965450"/>
              <a:gd name="T47" fmla="*/ 2246313 h 2371725"/>
              <a:gd name="T48" fmla="*/ 2094704 w 2965450"/>
              <a:gd name="T49" fmla="*/ 1581347 h 2371725"/>
              <a:gd name="T50" fmla="*/ 2137131 w 2965450"/>
              <a:gd name="T51" fmla="*/ 1287295 h 2371725"/>
              <a:gd name="T52" fmla="*/ 2250138 w 2965450"/>
              <a:gd name="T53" fmla="*/ 1082253 h 2371725"/>
              <a:gd name="T54" fmla="*/ 2491615 w 2965450"/>
              <a:gd name="T55" fmla="*/ 949135 h 2371725"/>
              <a:gd name="T56" fmla="*/ 2867511 w 2965450"/>
              <a:gd name="T57" fmla="*/ 858138 h 2371725"/>
              <a:gd name="T58" fmla="*/ 54801 w 2965450"/>
              <a:gd name="T59" fmla="*/ 42863 h 2371725"/>
              <a:gd name="T60" fmla="*/ 445550 w 2965450"/>
              <a:gd name="T61" fmla="*/ 177403 h 2371725"/>
              <a:gd name="T62" fmla="*/ 1146040 w 2965450"/>
              <a:gd name="T63" fmla="*/ 211931 h 2371725"/>
              <a:gd name="T64" fmla="*/ 1476430 w 2965450"/>
              <a:gd name="T65" fmla="*/ 317500 h 2371725"/>
              <a:gd name="T66" fmla="*/ 1681733 w 2965450"/>
              <a:gd name="T67" fmla="*/ 431800 h 2371725"/>
              <a:gd name="T68" fmla="*/ 1896566 w 2965450"/>
              <a:gd name="T69" fmla="*/ 822325 h 2371725"/>
              <a:gd name="T70" fmla="*/ 2062158 w 2965450"/>
              <a:gd name="T71" fmla="*/ 1324769 h 2371725"/>
              <a:gd name="T72" fmla="*/ 2045082 w 2965450"/>
              <a:gd name="T73" fmla="*/ 1670050 h 2371725"/>
              <a:gd name="T74" fmla="*/ 1928813 w 2965450"/>
              <a:gd name="T75" fmla="*/ 1036638 h 2371725"/>
              <a:gd name="T76" fmla="*/ 1674012 w 2965450"/>
              <a:gd name="T77" fmla="*/ 718227 h 2371725"/>
              <a:gd name="T78" fmla="*/ 1652012 w 2965450"/>
              <a:gd name="T79" fmla="*/ 960562 h 2371725"/>
              <a:gd name="T80" fmla="*/ 1286636 w 2965450"/>
              <a:gd name="T81" fmla="*/ 759967 h 2371725"/>
              <a:gd name="T82" fmla="*/ 1217106 w 2965450"/>
              <a:gd name="T83" fmla="*/ 633824 h 2371725"/>
              <a:gd name="T84" fmla="*/ 1017290 w 2965450"/>
              <a:gd name="T85" fmla="*/ 600686 h 2371725"/>
              <a:gd name="T86" fmla="*/ 413939 w 2965450"/>
              <a:gd name="T87" fmla="*/ 350444 h 2371725"/>
              <a:gd name="T88" fmla="*/ 875769 w 2965450"/>
              <a:gd name="T89" fmla="*/ 603018 h 2371725"/>
              <a:gd name="T90" fmla="*/ 446145 w 2965450"/>
              <a:gd name="T91" fmla="*/ 604954 h 2371725"/>
              <a:gd name="T92" fmla="*/ 690963 w 2965450"/>
              <a:gd name="T93" fmla="*/ 640576 h 2371725"/>
              <a:gd name="T94" fmla="*/ 1151765 w 2965450"/>
              <a:gd name="T95" fmla="*/ 708727 h 2371725"/>
              <a:gd name="T96" fmla="*/ 1509729 w 2965450"/>
              <a:gd name="T97" fmla="*/ 1046212 h 2371725"/>
              <a:gd name="T98" fmla="*/ 1193150 w 2965450"/>
              <a:gd name="T99" fmla="*/ 1156311 h 2371725"/>
              <a:gd name="T100" fmla="*/ 561975 w 2965450"/>
              <a:gd name="T101" fmla="*/ 1164688 h 2371725"/>
              <a:gd name="T102" fmla="*/ 1203068 w 2965450"/>
              <a:gd name="T103" fmla="*/ 1180645 h 2371725"/>
              <a:gd name="T104" fmla="*/ 1549400 w 2965450"/>
              <a:gd name="T105" fmla="*/ 1084507 h 2371725"/>
              <a:gd name="T106" fmla="*/ 1912343 w 2965450"/>
              <a:gd name="T107" fmla="*/ 1625032 h 2371725"/>
              <a:gd name="T108" fmla="*/ 1486345 w 2965450"/>
              <a:gd name="T109" fmla="*/ 1701422 h 2371725"/>
              <a:gd name="T110" fmla="*/ 1810040 w 2965450"/>
              <a:gd name="T111" fmla="*/ 1689234 h 2371725"/>
              <a:gd name="T112" fmla="*/ 1744475 w 2965450"/>
              <a:gd name="T113" fmla="*/ 1785938 h 2371725"/>
              <a:gd name="T114" fmla="*/ 1260803 w 2965450"/>
              <a:gd name="T115" fmla="*/ 1730772 h 2371725"/>
              <a:gd name="T116" fmla="*/ 791427 w 2965450"/>
              <a:gd name="T117" fmla="*/ 1547019 h 2371725"/>
              <a:gd name="T118" fmla="*/ 594464 w 2965450"/>
              <a:gd name="T119" fmla="*/ 1349375 h 2371725"/>
              <a:gd name="T120" fmla="*/ 459846 w 2965450"/>
              <a:gd name="T121" fmla="*/ 1043384 h 2371725"/>
              <a:gd name="T122" fmla="*/ 240645 w 2965450"/>
              <a:gd name="T123" fmla="*/ 821928 h 2371725"/>
              <a:gd name="T124" fmla="*/ 65522 w 2965450"/>
              <a:gd name="T125" fmla="*/ 402431 h 237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65450" h="2371725">
                <a:moveTo>
                  <a:pt x="2962674" y="782638"/>
                </a:moveTo>
                <a:lnTo>
                  <a:pt x="2963467" y="802904"/>
                </a:lnTo>
                <a:lnTo>
                  <a:pt x="2964657" y="822375"/>
                </a:lnTo>
                <a:lnTo>
                  <a:pt x="2965450" y="841051"/>
                </a:lnTo>
                <a:lnTo>
                  <a:pt x="2965450" y="859727"/>
                </a:lnTo>
                <a:lnTo>
                  <a:pt x="2965450" y="877609"/>
                </a:lnTo>
                <a:lnTo>
                  <a:pt x="2965450" y="895093"/>
                </a:lnTo>
                <a:lnTo>
                  <a:pt x="2964260" y="928869"/>
                </a:lnTo>
                <a:lnTo>
                  <a:pt x="2961881" y="960261"/>
                </a:lnTo>
                <a:lnTo>
                  <a:pt x="2958709" y="990859"/>
                </a:lnTo>
                <a:lnTo>
                  <a:pt x="2954744" y="1019072"/>
                </a:lnTo>
                <a:lnTo>
                  <a:pt x="2949986" y="1046490"/>
                </a:lnTo>
                <a:lnTo>
                  <a:pt x="2945228" y="1071922"/>
                </a:lnTo>
                <a:lnTo>
                  <a:pt x="2939280" y="1095764"/>
                </a:lnTo>
                <a:lnTo>
                  <a:pt x="2932936" y="1118017"/>
                </a:lnTo>
                <a:lnTo>
                  <a:pt x="2925799" y="1138680"/>
                </a:lnTo>
                <a:lnTo>
                  <a:pt x="2919058" y="1158151"/>
                </a:lnTo>
                <a:lnTo>
                  <a:pt x="2911524" y="1176430"/>
                </a:lnTo>
                <a:lnTo>
                  <a:pt x="2903990" y="1193119"/>
                </a:lnTo>
                <a:lnTo>
                  <a:pt x="2896060" y="1208219"/>
                </a:lnTo>
                <a:lnTo>
                  <a:pt x="2888526" y="1222524"/>
                </a:lnTo>
                <a:lnTo>
                  <a:pt x="2880596" y="1235637"/>
                </a:lnTo>
                <a:lnTo>
                  <a:pt x="2872666" y="1246764"/>
                </a:lnTo>
                <a:lnTo>
                  <a:pt x="2865132" y="1257890"/>
                </a:lnTo>
                <a:lnTo>
                  <a:pt x="2857598" y="1267030"/>
                </a:lnTo>
                <a:lnTo>
                  <a:pt x="2850858" y="1275772"/>
                </a:lnTo>
                <a:lnTo>
                  <a:pt x="2843720" y="1283322"/>
                </a:lnTo>
                <a:lnTo>
                  <a:pt x="2836980" y="1290077"/>
                </a:lnTo>
                <a:lnTo>
                  <a:pt x="2831428" y="1295243"/>
                </a:lnTo>
                <a:lnTo>
                  <a:pt x="2825877" y="1300011"/>
                </a:lnTo>
                <a:lnTo>
                  <a:pt x="2817154" y="1307164"/>
                </a:lnTo>
                <a:lnTo>
                  <a:pt x="2811206" y="1311137"/>
                </a:lnTo>
                <a:lnTo>
                  <a:pt x="2809620" y="1312329"/>
                </a:lnTo>
                <a:lnTo>
                  <a:pt x="2811603" y="1328622"/>
                </a:lnTo>
                <a:lnTo>
                  <a:pt x="2850064" y="1330608"/>
                </a:lnTo>
                <a:lnTo>
                  <a:pt x="2844910" y="1344914"/>
                </a:lnTo>
                <a:lnTo>
                  <a:pt x="2839359" y="1358424"/>
                </a:lnTo>
                <a:lnTo>
                  <a:pt x="2833807" y="1371537"/>
                </a:lnTo>
                <a:lnTo>
                  <a:pt x="2827067" y="1383856"/>
                </a:lnTo>
                <a:lnTo>
                  <a:pt x="2820722" y="1395777"/>
                </a:lnTo>
                <a:lnTo>
                  <a:pt x="2814378" y="1407300"/>
                </a:lnTo>
                <a:lnTo>
                  <a:pt x="2807637" y="1418029"/>
                </a:lnTo>
                <a:lnTo>
                  <a:pt x="2800897" y="1428758"/>
                </a:lnTo>
                <a:lnTo>
                  <a:pt x="2793759" y="1438295"/>
                </a:lnTo>
                <a:lnTo>
                  <a:pt x="2786622" y="1447832"/>
                </a:lnTo>
                <a:lnTo>
                  <a:pt x="2779881" y="1456574"/>
                </a:lnTo>
                <a:lnTo>
                  <a:pt x="2772744" y="1464919"/>
                </a:lnTo>
                <a:lnTo>
                  <a:pt x="2765607" y="1472866"/>
                </a:lnTo>
                <a:lnTo>
                  <a:pt x="2758866" y="1480416"/>
                </a:lnTo>
                <a:lnTo>
                  <a:pt x="2744988" y="1493927"/>
                </a:lnTo>
                <a:lnTo>
                  <a:pt x="2732300" y="1505450"/>
                </a:lnTo>
                <a:lnTo>
                  <a:pt x="2720801" y="1515384"/>
                </a:lnTo>
                <a:lnTo>
                  <a:pt x="2709698" y="1523729"/>
                </a:lnTo>
                <a:lnTo>
                  <a:pt x="2700182" y="1530484"/>
                </a:lnTo>
                <a:lnTo>
                  <a:pt x="2692648" y="1535253"/>
                </a:lnTo>
                <a:lnTo>
                  <a:pt x="2686304" y="1538829"/>
                </a:lnTo>
                <a:lnTo>
                  <a:pt x="2681546" y="1541611"/>
                </a:lnTo>
                <a:lnTo>
                  <a:pt x="2723180" y="1546379"/>
                </a:lnTo>
                <a:lnTo>
                  <a:pt x="2701768" y="1563466"/>
                </a:lnTo>
                <a:lnTo>
                  <a:pt x="2680356" y="1578963"/>
                </a:lnTo>
                <a:lnTo>
                  <a:pt x="2658944" y="1594063"/>
                </a:lnTo>
                <a:lnTo>
                  <a:pt x="2637929" y="1607176"/>
                </a:lnTo>
                <a:lnTo>
                  <a:pt x="2618103" y="1619892"/>
                </a:lnTo>
                <a:lnTo>
                  <a:pt x="2598674" y="1631416"/>
                </a:lnTo>
                <a:lnTo>
                  <a:pt x="2580435" y="1641350"/>
                </a:lnTo>
                <a:lnTo>
                  <a:pt x="2563384" y="1650092"/>
                </a:lnTo>
                <a:lnTo>
                  <a:pt x="2547524" y="1658437"/>
                </a:lnTo>
                <a:lnTo>
                  <a:pt x="2533249" y="1665192"/>
                </a:lnTo>
                <a:lnTo>
                  <a:pt x="2509855" y="1675524"/>
                </a:lnTo>
                <a:lnTo>
                  <a:pt x="2495184" y="1681882"/>
                </a:lnTo>
                <a:lnTo>
                  <a:pt x="2490029" y="1683868"/>
                </a:lnTo>
                <a:lnTo>
                  <a:pt x="2505493" y="1695392"/>
                </a:lnTo>
                <a:lnTo>
                  <a:pt x="2489633" y="1700955"/>
                </a:lnTo>
                <a:lnTo>
                  <a:pt x="2473772" y="1706518"/>
                </a:lnTo>
                <a:lnTo>
                  <a:pt x="2457515" y="1711287"/>
                </a:lnTo>
                <a:lnTo>
                  <a:pt x="2441655" y="1715658"/>
                </a:lnTo>
                <a:lnTo>
                  <a:pt x="2426587" y="1719631"/>
                </a:lnTo>
                <a:lnTo>
                  <a:pt x="2411123" y="1723208"/>
                </a:lnTo>
                <a:lnTo>
                  <a:pt x="2395659" y="1725989"/>
                </a:lnTo>
                <a:lnTo>
                  <a:pt x="2380988" y="1729168"/>
                </a:lnTo>
                <a:lnTo>
                  <a:pt x="2351646" y="1733937"/>
                </a:lnTo>
                <a:lnTo>
                  <a:pt x="2323890" y="1737513"/>
                </a:lnTo>
                <a:lnTo>
                  <a:pt x="2297720" y="1740295"/>
                </a:lnTo>
                <a:lnTo>
                  <a:pt x="2273136" y="1741884"/>
                </a:lnTo>
                <a:lnTo>
                  <a:pt x="2250931" y="1742679"/>
                </a:lnTo>
                <a:lnTo>
                  <a:pt x="2230709" y="1743076"/>
                </a:lnTo>
                <a:lnTo>
                  <a:pt x="2212866" y="1743076"/>
                </a:lnTo>
                <a:lnTo>
                  <a:pt x="2197798" y="1742679"/>
                </a:lnTo>
                <a:lnTo>
                  <a:pt x="2176783" y="1741884"/>
                </a:lnTo>
                <a:lnTo>
                  <a:pt x="2169249" y="1741487"/>
                </a:lnTo>
                <a:lnTo>
                  <a:pt x="2162614" y="1738582"/>
                </a:lnTo>
                <a:lnTo>
                  <a:pt x="2166540" y="1726804"/>
                </a:lnTo>
                <a:lnTo>
                  <a:pt x="2173287" y="1706166"/>
                </a:lnTo>
                <a:lnTo>
                  <a:pt x="2176615" y="1696849"/>
                </a:lnTo>
                <a:lnTo>
                  <a:pt x="2185193" y="1698293"/>
                </a:lnTo>
                <a:lnTo>
                  <a:pt x="2195115" y="1699061"/>
                </a:lnTo>
                <a:lnTo>
                  <a:pt x="2205037" y="1699829"/>
                </a:lnTo>
                <a:lnTo>
                  <a:pt x="2225278" y="1700213"/>
                </a:lnTo>
                <a:lnTo>
                  <a:pt x="2246312" y="1699829"/>
                </a:lnTo>
                <a:lnTo>
                  <a:pt x="2266950" y="1699061"/>
                </a:lnTo>
                <a:lnTo>
                  <a:pt x="2287984" y="1697525"/>
                </a:lnTo>
                <a:lnTo>
                  <a:pt x="2307828" y="1695604"/>
                </a:lnTo>
                <a:lnTo>
                  <a:pt x="2327672" y="1693684"/>
                </a:lnTo>
                <a:lnTo>
                  <a:pt x="2346325" y="1690995"/>
                </a:lnTo>
                <a:lnTo>
                  <a:pt x="2363390" y="1688307"/>
                </a:lnTo>
                <a:lnTo>
                  <a:pt x="2391568" y="1683314"/>
                </a:lnTo>
                <a:lnTo>
                  <a:pt x="2392416" y="1683160"/>
                </a:lnTo>
                <a:lnTo>
                  <a:pt x="2397918" y="1682545"/>
                </a:lnTo>
                <a:lnTo>
                  <a:pt x="2405477" y="1680790"/>
                </a:lnTo>
                <a:lnTo>
                  <a:pt x="2410618" y="1679857"/>
                </a:lnTo>
                <a:lnTo>
                  <a:pt x="2417762" y="1678705"/>
                </a:lnTo>
                <a:lnTo>
                  <a:pt x="2407840" y="1680241"/>
                </a:lnTo>
                <a:lnTo>
                  <a:pt x="2405477" y="1680790"/>
                </a:lnTo>
                <a:lnTo>
                  <a:pt x="2392416" y="1683160"/>
                </a:lnTo>
                <a:lnTo>
                  <a:pt x="2387600" y="1683698"/>
                </a:lnTo>
                <a:lnTo>
                  <a:pt x="2377678" y="1685234"/>
                </a:lnTo>
                <a:lnTo>
                  <a:pt x="2356643" y="1687154"/>
                </a:lnTo>
                <a:lnTo>
                  <a:pt x="2336006" y="1687923"/>
                </a:lnTo>
                <a:lnTo>
                  <a:pt x="2315368" y="1688307"/>
                </a:lnTo>
                <a:lnTo>
                  <a:pt x="2295128" y="1687923"/>
                </a:lnTo>
                <a:lnTo>
                  <a:pt x="2276078" y="1687538"/>
                </a:lnTo>
                <a:lnTo>
                  <a:pt x="2257425" y="1686386"/>
                </a:lnTo>
                <a:lnTo>
                  <a:pt x="2239962" y="1685234"/>
                </a:lnTo>
                <a:lnTo>
                  <a:pt x="2224484" y="1683314"/>
                </a:lnTo>
                <a:lnTo>
                  <a:pt x="2197893" y="1679857"/>
                </a:lnTo>
                <a:lnTo>
                  <a:pt x="2183396" y="1677899"/>
                </a:lnTo>
                <a:lnTo>
                  <a:pt x="2195909" y="1645444"/>
                </a:lnTo>
                <a:lnTo>
                  <a:pt x="2210990" y="1607344"/>
                </a:lnTo>
                <a:lnTo>
                  <a:pt x="2219722" y="1586707"/>
                </a:lnTo>
                <a:lnTo>
                  <a:pt x="2229644" y="1565276"/>
                </a:lnTo>
                <a:lnTo>
                  <a:pt x="2239565" y="1543051"/>
                </a:lnTo>
                <a:lnTo>
                  <a:pt x="2250678" y="1520032"/>
                </a:lnTo>
                <a:lnTo>
                  <a:pt x="2261790" y="1496616"/>
                </a:lnTo>
                <a:lnTo>
                  <a:pt x="2274094" y="1472804"/>
                </a:lnTo>
                <a:lnTo>
                  <a:pt x="2287190" y="1448991"/>
                </a:lnTo>
                <a:lnTo>
                  <a:pt x="2301081" y="1424385"/>
                </a:lnTo>
                <a:lnTo>
                  <a:pt x="2315369" y="1399779"/>
                </a:lnTo>
                <a:lnTo>
                  <a:pt x="2316953" y="1397235"/>
                </a:lnTo>
                <a:lnTo>
                  <a:pt x="2316162" y="1399465"/>
                </a:lnTo>
                <a:lnTo>
                  <a:pt x="2321709" y="1401479"/>
                </a:lnTo>
                <a:lnTo>
                  <a:pt x="2329633" y="1404701"/>
                </a:lnTo>
                <a:lnTo>
                  <a:pt x="2340727" y="1407924"/>
                </a:lnTo>
                <a:lnTo>
                  <a:pt x="2354990" y="1411549"/>
                </a:lnTo>
                <a:lnTo>
                  <a:pt x="2373611" y="1414368"/>
                </a:lnTo>
                <a:lnTo>
                  <a:pt x="2383516" y="1416382"/>
                </a:lnTo>
                <a:lnTo>
                  <a:pt x="2395402" y="1417591"/>
                </a:lnTo>
                <a:lnTo>
                  <a:pt x="2407685" y="1418396"/>
                </a:lnTo>
                <a:lnTo>
                  <a:pt x="2420759" y="1419202"/>
                </a:lnTo>
                <a:lnTo>
                  <a:pt x="2435023" y="1420410"/>
                </a:lnTo>
                <a:lnTo>
                  <a:pt x="2450474" y="1420813"/>
                </a:lnTo>
                <a:lnTo>
                  <a:pt x="2467115" y="1420410"/>
                </a:lnTo>
                <a:lnTo>
                  <a:pt x="2484548" y="1420008"/>
                </a:lnTo>
                <a:lnTo>
                  <a:pt x="2503169" y="1418799"/>
                </a:lnTo>
                <a:lnTo>
                  <a:pt x="2522583" y="1417591"/>
                </a:lnTo>
                <a:lnTo>
                  <a:pt x="2543186" y="1415174"/>
                </a:lnTo>
                <a:lnTo>
                  <a:pt x="2564977" y="1413160"/>
                </a:lnTo>
                <a:lnTo>
                  <a:pt x="2588352" y="1409938"/>
                </a:lnTo>
                <a:lnTo>
                  <a:pt x="2612521" y="1405910"/>
                </a:lnTo>
                <a:lnTo>
                  <a:pt x="2637878" y="1401479"/>
                </a:lnTo>
                <a:lnTo>
                  <a:pt x="2664423" y="1396242"/>
                </a:lnTo>
                <a:lnTo>
                  <a:pt x="2692157" y="1390200"/>
                </a:lnTo>
                <a:lnTo>
                  <a:pt x="2721080" y="1383353"/>
                </a:lnTo>
                <a:lnTo>
                  <a:pt x="2751587" y="1375297"/>
                </a:lnTo>
                <a:lnTo>
                  <a:pt x="2782887" y="1366838"/>
                </a:lnTo>
                <a:lnTo>
                  <a:pt x="2769416" y="1370463"/>
                </a:lnTo>
                <a:lnTo>
                  <a:pt x="2753172" y="1374491"/>
                </a:lnTo>
                <a:lnTo>
                  <a:pt x="2732173" y="1378922"/>
                </a:lnTo>
                <a:lnTo>
                  <a:pt x="2706420" y="1384561"/>
                </a:lnTo>
                <a:lnTo>
                  <a:pt x="2677102" y="1390200"/>
                </a:lnTo>
                <a:lnTo>
                  <a:pt x="2644217" y="1395437"/>
                </a:lnTo>
                <a:lnTo>
                  <a:pt x="2609351" y="1400270"/>
                </a:lnTo>
                <a:lnTo>
                  <a:pt x="2591522" y="1402284"/>
                </a:lnTo>
                <a:lnTo>
                  <a:pt x="2572901" y="1404298"/>
                </a:lnTo>
                <a:lnTo>
                  <a:pt x="2554279" y="1405910"/>
                </a:lnTo>
                <a:lnTo>
                  <a:pt x="2534865" y="1407118"/>
                </a:lnTo>
                <a:lnTo>
                  <a:pt x="2516244" y="1407924"/>
                </a:lnTo>
                <a:lnTo>
                  <a:pt x="2496830" y="1407924"/>
                </a:lnTo>
                <a:lnTo>
                  <a:pt x="2478209" y="1407924"/>
                </a:lnTo>
                <a:lnTo>
                  <a:pt x="2459191" y="1407118"/>
                </a:lnTo>
                <a:lnTo>
                  <a:pt x="2440569" y="1405507"/>
                </a:lnTo>
                <a:lnTo>
                  <a:pt x="2422344" y="1403493"/>
                </a:lnTo>
                <a:lnTo>
                  <a:pt x="2404515" y="1400673"/>
                </a:lnTo>
                <a:lnTo>
                  <a:pt x="2387082" y="1397048"/>
                </a:lnTo>
                <a:lnTo>
                  <a:pt x="2370442" y="1392617"/>
                </a:lnTo>
                <a:lnTo>
                  <a:pt x="2354594" y="1387784"/>
                </a:lnTo>
                <a:lnTo>
                  <a:pt x="2346670" y="1384561"/>
                </a:lnTo>
                <a:lnTo>
                  <a:pt x="2339538" y="1381742"/>
                </a:lnTo>
                <a:lnTo>
                  <a:pt x="2332010" y="1378519"/>
                </a:lnTo>
                <a:lnTo>
                  <a:pt x="2329429" y="1377207"/>
                </a:lnTo>
                <a:lnTo>
                  <a:pt x="2330450" y="1375569"/>
                </a:lnTo>
                <a:lnTo>
                  <a:pt x="2345928" y="1350963"/>
                </a:lnTo>
                <a:lnTo>
                  <a:pt x="2362200" y="1327150"/>
                </a:lnTo>
                <a:lnTo>
                  <a:pt x="2379662" y="1303735"/>
                </a:lnTo>
                <a:lnTo>
                  <a:pt x="2397522" y="1280716"/>
                </a:lnTo>
                <a:lnTo>
                  <a:pt x="2416175" y="1257697"/>
                </a:lnTo>
                <a:lnTo>
                  <a:pt x="2434828" y="1236266"/>
                </a:lnTo>
                <a:lnTo>
                  <a:pt x="2445147" y="1225550"/>
                </a:lnTo>
                <a:lnTo>
                  <a:pt x="2455069" y="1215232"/>
                </a:lnTo>
                <a:lnTo>
                  <a:pt x="2465387" y="1205310"/>
                </a:lnTo>
                <a:lnTo>
                  <a:pt x="2475706" y="1194991"/>
                </a:lnTo>
                <a:lnTo>
                  <a:pt x="2486422" y="1185466"/>
                </a:lnTo>
                <a:lnTo>
                  <a:pt x="2497138" y="1176338"/>
                </a:lnTo>
                <a:lnTo>
                  <a:pt x="2508250" y="1167210"/>
                </a:lnTo>
                <a:lnTo>
                  <a:pt x="2518966" y="1158875"/>
                </a:lnTo>
                <a:lnTo>
                  <a:pt x="2553515" y="1137536"/>
                </a:lnTo>
                <a:lnTo>
                  <a:pt x="2565817" y="1138644"/>
                </a:lnTo>
                <a:lnTo>
                  <a:pt x="2578536" y="1139431"/>
                </a:lnTo>
                <a:lnTo>
                  <a:pt x="2591255" y="1139825"/>
                </a:lnTo>
                <a:lnTo>
                  <a:pt x="2603577" y="1139825"/>
                </a:lnTo>
                <a:lnTo>
                  <a:pt x="2615899" y="1139431"/>
                </a:lnTo>
                <a:lnTo>
                  <a:pt x="2628220" y="1138644"/>
                </a:lnTo>
                <a:lnTo>
                  <a:pt x="2640144" y="1137856"/>
                </a:lnTo>
                <a:lnTo>
                  <a:pt x="2652069" y="1136281"/>
                </a:lnTo>
                <a:lnTo>
                  <a:pt x="2663595" y="1134706"/>
                </a:lnTo>
                <a:lnTo>
                  <a:pt x="2675122" y="1133131"/>
                </a:lnTo>
                <a:lnTo>
                  <a:pt x="2696586" y="1129193"/>
                </a:lnTo>
                <a:lnTo>
                  <a:pt x="2717254" y="1124073"/>
                </a:lnTo>
                <a:lnTo>
                  <a:pt x="2736333" y="1118954"/>
                </a:lnTo>
                <a:lnTo>
                  <a:pt x="2753424" y="1113834"/>
                </a:lnTo>
                <a:lnTo>
                  <a:pt x="2769323" y="1108715"/>
                </a:lnTo>
                <a:lnTo>
                  <a:pt x="2782837" y="1103202"/>
                </a:lnTo>
                <a:lnTo>
                  <a:pt x="2790519" y="1100052"/>
                </a:lnTo>
                <a:lnTo>
                  <a:pt x="2797941" y="1097295"/>
                </a:lnTo>
                <a:lnTo>
                  <a:pt x="2807481" y="1093357"/>
                </a:lnTo>
                <a:lnTo>
                  <a:pt x="2810659" y="1091782"/>
                </a:lnTo>
                <a:lnTo>
                  <a:pt x="2810661" y="1091782"/>
                </a:lnTo>
                <a:lnTo>
                  <a:pt x="2816225" y="1089025"/>
                </a:lnTo>
                <a:lnTo>
                  <a:pt x="2810659" y="1091782"/>
                </a:lnTo>
                <a:lnTo>
                  <a:pt x="2794364" y="1098476"/>
                </a:lnTo>
                <a:lnTo>
                  <a:pt x="2790519" y="1100052"/>
                </a:lnTo>
                <a:lnTo>
                  <a:pt x="2788402" y="1100839"/>
                </a:lnTo>
                <a:lnTo>
                  <a:pt x="2778465" y="1103989"/>
                </a:lnTo>
                <a:lnTo>
                  <a:pt x="2768528" y="1106746"/>
                </a:lnTo>
                <a:lnTo>
                  <a:pt x="2758194" y="1109896"/>
                </a:lnTo>
                <a:lnTo>
                  <a:pt x="2748257" y="1112259"/>
                </a:lnTo>
                <a:lnTo>
                  <a:pt x="2738320" y="1114228"/>
                </a:lnTo>
                <a:lnTo>
                  <a:pt x="2717652" y="1118166"/>
                </a:lnTo>
                <a:lnTo>
                  <a:pt x="2697381" y="1121317"/>
                </a:lnTo>
                <a:lnTo>
                  <a:pt x="2677507" y="1123286"/>
                </a:lnTo>
                <a:lnTo>
                  <a:pt x="2658826" y="1124861"/>
                </a:lnTo>
                <a:lnTo>
                  <a:pt x="2640939" y="1125648"/>
                </a:lnTo>
                <a:lnTo>
                  <a:pt x="2624643" y="1126042"/>
                </a:lnTo>
                <a:lnTo>
                  <a:pt x="2609539" y="1126436"/>
                </a:lnTo>
                <a:lnTo>
                  <a:pt x="2596820" y="1126436"/>
                </a:lnTo>
                <a:lnTo>
                  <a:pt x="2578934" y="1125648"/>
                </a:lnTo>
                <a:lnTo>
                  <a:pt x="2573192" y="1125314"/>
                </a:lnTo>
                <a:lnTo>
                  <a:pt x="2601516" y="1107678"/>
                </a:lnTo>
                <a:lnTo>
                  <a:pt x="2650331" y="1077119"/>
                </a:lnTo>
                <a:lnTo>
                  <a:pt x="2699544" y="1045766"/>
                </a:lnTo>
                <a:lnTo>
                  <a:pt x="2722960" y="1029891"/>
                </a:lnTo>
                <a:lnTo>
                  <a:pt x="2744391" y="1015603"/>
                </a:lnTo>
                <a:lnTo>
                  <a:pt x="2763441" y="1002109"/>
                </a:lnTo>
                <a:lnTo>
                  <a:pt x="2778919" y="990997"/>
                </a:lnTo>
                <a:lnTo>
                  <a:pt x="2790428" y="981075"/>
                </a:lnTo>
                <a:lnTo>
                  <a:pt x="2794397" y="977900"/>
                </a:lnTo>
                <a:lnTo>
                  <a:pt x="2797175" y="974725"/>
                </a:lnTo>
                <a:lnTo>
                  <a:pt x="2770188" y="992584"/>
                </a:lnTo>
                <a:lnTo>
                  <a:pt x="2740025" y="1012428"/>
                </a:lnTo>
                <a:lnTo>
                  <a:pt x="2702322" y="1036638"/>
                </a:lnTo>
                <a:lnTo>
                  <a:pt x="2676635" y="1052427"/>
                </a:lnTo>
                <a:lnTo>
                  <a:pt x="2677429" y="1051322"/>
                </a:lnTo>
                <a:lnTo>
                  <a:pt x="2700337" y="987425"/>
                </a:lnTo>
                <a:lnTo>
                  <a:pt x="2672089" y="1055221"/>
                </a:lnTo>
                <a:lnTo>
                  <a:pt x="2659063" y="1063228"/>
                </a:lnTo>
                <a:lnTo>
                  <a:pt x="2636044" y="1077119"/>
                </a:lnTo>
                <a:lnTo>
                  <a:pt x="2612628" y="1090613"/>
                </a:lnTo>
                <a:lnTo>
                  <a:pt x="2588816" y="1104503"/>
                </a:lnTo>
                <a:lnTo>
                  <a:pt x="2565003" y="1117600"/>
                </a:lnTo>
                <a:lnTo>
                  <a:pt x="2542381" y="1129903"/>
                </a:lnTo>
                <a:lnTo>
                  <a:pt x="2520156" y="1140619"/>
                </a:lnTo>
                <a:lnTo>
                  <a:pt x="2514203" y="1143794"/>
                </a:lnTo>
                <a:lnTo>
                  <a:pt x="2508647" y="1147366"/>
                </a:lnTo>
                <a:lnTo>
                  <a:pt x="2496344" y="1154906"/>
                </a:lnTo>
                <a:lnTo>
                  <a:pt x="2484041" y="1164035"/>
                </a:lnTo>
                <a:lnTo>
                  <a:pt x="2470944" y="1174353"/>
                </a:lnTo>
                <a:lnTo>
                  <a:pt x="2457847" y="1186260"/>
                </a:lnTo>
                <a:lnTo>
                  <a:pt x="2444859" y="1198866"/>
                </a:lnTo>
                <a:lnTo>
                  <a:pt x="2444354" y="1197054"/>
                </a:lnTo>
                <a:lnTo>
                  <a:pt x="2442766" y="1189144"/>
                </a:lnTo>
                <a:lnTo>
                  <a:pt x="2441179" y="1180839"/>
                </a:lnTo>
                <a:lnTo>
                  <a:pt x="2440385" y="1172929"/>
                </a:lnTo>
                <a:lnTo>
                  <a:pt x="2438400" y="1156319"/>
                </a:lnTo>
                <a:lnTo>
                  <a:pt x="2437607" y="1140895"/>
                </a:lnTo>
                <a:lnTo>
                  <a:pt x="2437210" y="1127449"/>
                </a:lnTo>
                <a:lnTo>
                  <a:pt x="2436813" y="1116771"/>
                </a:lnTo>
                <a:lnTo>
                  <a:pt x="2437210" y="1106488"/>
                </a:lnTo>
                <a:lnTo>
                  <a:pt x="2436019" y="1121121"/>
                </a:lnTo>
                <a:lnTo>
                  <a:pt x="2435225" y="1138127"/>
                </a:lnTo>
                <a:lnTo>
                  <a:pt x="2435225" y="1156715"/>
                </a:lnTo>
                <a:lnTo>
                  <a:pt x="2435225" y="1175302"/>
                </a:lnTo>
                <a:lnTo>
                  <a:pt x="2435622" y="1206150"/>
                </a:lnTo>
                <a:lnTo>
                  <a:pt x="2435679" y="1208030"/>
                </a:lnTo>
                <a:lnTo>
                  <a:pt x="2430066" y="1213644"/>
                </a:lnTo>
                <a:lnTo>
                  <a:pt x="2416175" y="1228725"/>
                </a:lnTo>
                <a:lnTo>
                  <a:pt x="2401887" y="1244997"/>
                </a:lnTo>
                <a:lnTo>
                  <a:pt x="2387203" y="1262063"/>
                </a:lnTo>
                <a:lnTo>
                  <a:pt x="2372916" y="1279922"/>
                </a:lnTo>
                <a:lnTo>
                  <a:pt x="2358231" y="1298972"/>
                </a:lnTo>
                <a:lnTo>
                  <a:pt x="2343944" y="1318022"/>
                </a:lnTo>
                <a:lnTo>
                  <a:pt x="2329259" y="1338263"/>
                </a:lnTo>
                <a:lnTo>
                  <a:pt x="2314972" y="1359297"/>
                </a:lnTo>
                <a:lnTo>
                  <a:pt x="2300287" y="1380332"/>
                </a:lnTo>
                <a:lnTo>
                  <a:pt x="2286794" y="1401763"/>
                </a:lnTo>
                <a:lnTo>
                  <a:pt x="2279164" y="1413970"/>
                </a:lnTo>
                <a:lnTo>
                  <a:pt x="2276519" y="1407628"/>
                </a:lnTo>
                <a:lnTo>
                  <a:pt x="2273366" y="1398873"/>
                </a:lnTo>
                <a:lnTo>
                  <a:pt x="2270213" y="1389322"/>
                </a:lnTo>
                <a:lnTo>
                  <a:pt x="2264301" y="1369822"/>
                </a:lnTo>
                <a:lnTo>
                  <a:pt x="2259177" y="1348730"/>
                </a:lnTo>
                <a:lnTo>
                  <a:pt x="2253659" y="1326046"/>
                </a:lnTo>
                <a:lnTo>
                  <a:pt x="2248929" y="1303760"/>
                </a:lnTo>
                <a:lnTo>
                  <a:pt x="2244594" y="1281076"/>
                </a:lnTo>
                <a:lnTo>
                  <a:pt x="2240652" y="1257994"/>
                </a:lnTo>
                <a:lnTo>
                  <a:pt x="2234346" y="1216208"/>
                </a:lnTo>
                <a:lnTo>
                  <a:pt x="2229617" y="1181585"/>
                </a:lnTo>
                <a:lnTo>
                  <a:pt x="2225675" y="1149350"/>
                </a:lnTo>
                <a:lnTo>
                  <a:pt x="2226464" y="1174024"/>
                </a:lnTo>
                <a:lnTo>
                  <a:pt x="2228040" y="1198698"/>
                </a:lnTo>
                <a:lnTo>
                  <a:pt x="2230405" y="1223769"/>
                </a:lnTo>
                <a:lnTo>
                  <a:pt x="2233558" y="1248841"/>
                </a:lnTo>
                <a:lnTo>
                  <a:pt x="2236711" y="1273515"/>
                </a:lnTo>
                <a:lnTo>
                  <a:pt x="2240652" y="1297790"/>
                </a:lnTo>
                <a:lnTo>
                  <a:pt x="2244594" y="1320872"/>
                </a:lnTo>
                <a:lnTo>
                  <a:pt x="2248535" y="1342760"/>
                </a:lnTo>
                <a:lnTo>
                  <a:pt x="2256812" y="1381363"/>
                </a:lnTo>
                <a:lnTo>
                  <a:pt x="2263907" y="1412404"/>
                </a:lnTo>
                <a:lnTo>
                  <a:pt x="2268391" y="1431645"/>
                </a:lnTo>
                <a:lnTo>
                  <a:pt x="2259806" y="1446213"/>
                </a:lnTo>
                <a:lnTo>
                  <a:pt x="2246709" y="1468438"/>
                </a:lnTo>
                <a:lnTo>
                  <a:pt x="2234009" y="1491060"/>
                </a:lnTo>
                <a:lnTo>
                  <a:pt x="2221706" y="1513285"/>
                </a:lnTo>
                <a:lnTo>
                  <a:pt x="2209800" y="1535907"/>
                </a:lnTo>
                <a:lnTo>
                  <a:pt x="2198687" y="1558529"/>
                </a:lnTo>
                <a:lnTo>
                  <a:pt x="2191857" y="1573239"/>
                </a:lnTo>
                <a:lnTo>
                  <a:pt x="2135187" y="1403350"/>
                </a:lnTo>
                <a:lnTo>
                  <a:pt x="2179944" y="1598574"/>
                </a:lnTo>
                <a:lnTo>
                  <a:pt x="2178050" y="1602582"/>
                </a:lnTo>
                <a:lnTo>
                  <a:pt x="2168922" y="1624410"/>
                </a:lnTo>
                <a:lnTo>
                  <a:pt x="2160587" y="1645444"/>
                </a:lnTo>
                <a:lnTo>
                  <a:pt x="2153047" y="1666479"/>
                </a:lnTo>
                <a:lnTo>
                  <a:pt x="2146300" y="1686719"/>
                </a:lnTo>
                <a:lnTo>
                  <a:pt x="2140347" y="1706960"/>
                </a:lnTo>
                <a:lnTo>
                  <a:pt x="2135187" y="1725613"/>
                </a:lnTo>
                <a:lnTo>
                  <a:pt x="2135900" y="1726148"/>
                </a:lnTo>
                <a:lnTo>
                  <a:pt x="2162225" y="1737519"/>
                </a:lnTo>
                <a:lnTo>
                  <a:pt x="2160650" y="1745457"/>
                </a:lnTo>
                <a:lnTo>
                  <a:pt x="2157500" y="1767285"/>
                </a:lnTo>
                <a:lnTo>
                  <a:pt x="2155531" y="1782763"/>
                </a:lnTo>
                <a:lnTo>
                  <a:pt x="2153563" y="1800226"/>
                </a:lnTo>
                <a:lnTo>
                  <a:pt x="2151594" y="1820466"/>
                </a:lnTo>
                <a:lnTo>
                  <a:pt x="2150019" y="1841898"/>
                </a:lnTo>
                <a:lnTo>
                  <a:pt x="2149231" y="1864916"/>
                </a:lnTo>
                <a:lnTo>
                  <a:pt x="2148838" y="1889126"/>
                </a:lnTo>
                <a:lnTo>
                  <a:pt x="2149231" y="1913732"/>
                </a:lnTo>
                <a:lnTo>
                  <a:pt x="2149625" y="1926432"/>
                </a:lnTo>
                <a:lnTo>
                  <a:pt x="2150413" y="1939132"/>
                </a:lnTo>
                <a:lnTo>
                  <a:pt x="2151200" y="1951832"/>
                </a:lnTo>
                <a:lnTo>
                  <a:pt x="2153169" y="1964135"/>
                </a:lnTo>
                <a:lnTo>
                  <a:pt x="2154744" y="1976835"/>
                </a:lnTo>
                <a:lnTo>
                  <a:pt x="2156319" y="1989138"/>
                </a:lnTo>
                <a:lnTo>
                  <a:pt x="2159075" y="2001441"/>
                </a:lnTo>
                <a:lnTo>
                  <a:pt x="2161831" y="2013744"/>
                </a:lnTo>
                <a:lnTo>
                  <a:pt x="2164981" y="2024857"/>
                </a:lnTo>
                <a:lnTo>
                  <a:pt x="2166838" y="2031096"/>
                </a:lnTo>
                <a:lnTo>
                  <a:pt x="2247900" y="2219020"/>
                </a:lnTo>
                <a:lnTo>
                  <a:pt x="2234387" y="2224573"/>
                </a:lnTo>
                <a:lnTo>
                  <a:pt x="2221271" y="2230126"/>
                </a:lnTo>
                <a:lnTo>
                  <a:pt x="2208950" y="2236472"/>
                </a:lnTo>
                <a:lnTo>
                  <a:pt x="2197026" y="2242422"/>
                </a:lnTo>
                <a:lnTo>
                  <a:pt x="2185898" y="2248768"/>
                </a:lnTo>
                <a:lnTo>
                  <a:pt x="2175166" y="2255114"/>
                </a:lnTo>
                <a:lnTo>
                  <a:pt x="2164833" y="2261460"/>
                </a:lnTo>
                <a:lnTo>
                  <a:pt x="2155294" y="2267806"/>
                </a:lnTo>
                <a:lnTo>
                  <a:pt x="2146550" y="2274549"/>
                </a:lnTo>
                <a:lnTo>
                  <a:pt x="2137806" y="2280499"/>
                </a:lnTo>
                <a:lnTo>
                  <a:pt x="2129857" y="2287242"/>
                </a:lnTo>
                <a:lnTo>
                  <a:pt x="2121908" y="2293191"/>
                </a:lnTo>
                <a:lnTo>
                  <a:pt x="2108394" y="2305487"/>
                </a:lnTo>
                <a:lnTo>
                  <a:pt x="2096073" y="2317783"/>
                </a:lnTo>
                <a:lnTo>
                  <a:pt x="2086137" y="2328888"/>
                </a:lnTo>
                <a:lnTo>
                  <a:pt x="2076996" y="2338804"/>
                </a:lnTo>
                <a:lnTo>
                  <a:pt x="2070239" y="2347927"/>
                </a:lnTo>
                <a:lnTo>
                  <a:pt x="2065072" y="2356256"/>
                </a:lnTo>
                <a:lnTo>
                  <a:pt x="2060303" y="2362603"/>
                </a:lnTo>
                <a:lnTo>
                  <a:pt x="2057520" y="2367759"/>
                </a:lnTo>
                <a:lnTo>
                  <a:pt x="2055136" y="2371725"/>
                </a:lnTo>
                <a:lnTo>
                  <a:pt x="2057520" y="2359033"/>
                </a:lnTo>
                <a:lnTo>
                  <a:pt x="2059508" y="2346737"/>
                </a:lnTo>
                <a:lnTo>
                  <a:pt x="2062687" y="2320956"/>
                </a:lnTo>
                <a:lnTo>
                  <a:pt x="2064277" y="2295174"/>
                </a:lnTo>
                <a:lnTo>
                  <a:pt x="2065867" y="2268600"/>
                </a:lnTo>
                <a:lnTo>
                  <a:pt x="2066264" y="2242025"/>
                </a:lnTo>
                <a:lnTo>
                  <a:pt x="2066264" y="2215450"/>
                </a:lnTo>
                <a:lnTo>
                  <a:pt x="2065072" y="2188479"/>
                </a:lnTo>
                <a:lnTo>
                  <a:pt x="2063085" y="2161904"/>
                </a:lnTo>
                <a:lnTo>
                  <a:pt x="2061097" y="2135726"/>
                </a:lnTo>
                <a:lnTo>
                  <a:pt x="2058315" y="2108755"/>
                </a:lnTo>
                <a:lnTo>
                  <a:pt x="2054738" y="2082577"/>
                </a:lnTo>
                <a:lnTo>
                  <a:pt x="2051161" y="2056796"/>
                </a:lnTo>
                <a:lnTo>
                  <a:pt x="2047187" y="2031411"/>
                </a:lnTo>
                <a:lnTo>
                  <a:pt x="2042815" y="2006819"/>
                </a:lnTo>
                <a:lnTo>
                  <a:pt x="2038045" y="1982228"/>
                </a:lnTo>
                <a:lnTo>
                  <a:pt x="2033276" y="1959223"/>
                </a:lnTo>
                <a:lnTo>
                  <a:pt x="2028506" y="1936218"/>
                </a:lnTo>
                <a:lnTo>
                  <a:pt x="2023339" y="1914006"/>
                </a:lnTo>
                <a:lnTo>
                  <a:pt x="2013006" y="1873153"/>
                </a:lnTo>
                <a:lnTo>
                  <a:pt x="2003467" y="1837059"/>
                </a:lnTo>
                <a:lnTo>
                  <a:pt x="1994325" y="1805328"/>
                </a:lnTo>
                <a:lnTo>
                  <a:pt x="1986376" y="1779943"/>
                </a:lnTo>
                <a:lnTo>
                  <a:pt x="1980017" y="1760905"/>
                </a:lnTo>
                <a:lnTo>
                  <a:pt x="1974850" y="1744643"/>
                </a:lnTo>
                <a:lnTo>
                  <a:pt x="1994510" y="1732525"/>
                </a:lnTo>
                <a:lnTo>
                  <a:pt x="1995497" y="1756569"/>
                </a:lnTo>
                <a:lnTo>
                  <a:pt x="2000687" y="1772047"/>
                </a:lnTo>
                <a:lnTo>
                  <a:pt x="2014261" y="1814513"/>
                </a:lnTo>
                <a:lnTo>
                  <a:pt x="2022644" y="1844278"/>
                </a:lnTo>
                <a:lnTo>
                  <a:pt x="2031827" y="1878013"/>
                </a:lnTo>
                <a:lnTo>
                  <a:pt x="2041807" y="1915716"/>
                </a:lnTo>
                <a:lnTo>
                  <a:pt x="2051389" y="1956197"/>
                </a:lnTo>
                <a:lnTo>
                  <a:pt x="2061369" y="1998266"/>
                </a:lnTo>
                <a:lnTo>
                  <a:pt x="2065761" y="2019697"/>
                </a:lnTo>
                <a:lnTo>
                  <a:pt x="2070152" y="2041128"/>
                </a:lnTo>
                <a:lnTo>
                  <a:pt x="2074144" y="2062956"/>
                </a:lnTo>
                <a:lnTo>
                  <a:pt x="2078137" y="2085181"/>
                </a:lnTo>
                <a:lnTo>
                  <a:pt x="2080931" y="2106613"/>
                </a:lnTo>
                <a:lnTo>
                  <a:pt x="2084125" y="2128044"/>
                </a:lnTo>
                <a:lnTo>
                  <a:pt x="2086520" y="2149078"/>
                </a:lnTo>
                <a:lnTo>
                  <a:pt x="2088117" y="2170113"/>
                </a:lnTo>
                <a:lnTo>
                  <a:pt x="2089714" y="2190353"/>
                </a:lnTo>
                <a:lnTo>
                  <a:pt x="2090513" y="2209403"/>
                </a:lnTo>
                <a:lnTo>
                  <a:pt x="2090513" y="2228453"/>
                </a:lnTo>
                <a:lnTo>
                  <a:pt x="2089714" y="2246313"/>
                </a:lnTo>
                <a:lnTo>
                  <a:pt x="2088117" y="2263378"/>
                </a:lnTo>
                <a:lnTo>
                  <a:pt x="2086121" y="2279650"/>
                </a:lnTo>
                <a:lnTo>
                  <a:pt x="2128838" y="2218135"/>
                </a:lnTo>
                <a:lnTo>
                  <a:pt x="1997420" y="1730731"/>
                </a:lnTo>
                <a:lnTo>
                  <a:pt x="2028904" y="1711325"/>
                </a:lnTo>
                <a:lnTo>
                  <a:pt x="2097058" y="1869327"/>
                </a:lnTo>
                <a:lnTo>
                  <a:pt x="2134545" y="1726064"/>
                </a:lnTo>
                <a:lnTo>
                  <a:pt x="2131184" y="1720824"/>
                </a:lnTo>
                <a:lnTo>
                  <a:pt x="2128012" y="1714863"/>
                </a:lnTo>
                <a:lnTo>
                  <a:pt x="2121667" y="1702545"/>
                </a:lnTo>
                <a:lnTo>
                  <a:pt x="2116116" y="1688637"/>
                </a:lnTo>
                <a:lnTo>
                  <a:pt x="2111358" y="1675126"/>
                </a:lnTo>
                <a:lnTo>
                  <a:pt x="2107393" y="1660424"/>
                </a:lnTo>
                <a:lnTo>
                  <a:pt x="2103428" y="1645324"/>
                </a:lnTo>
                <a:lnTo>
                  <a:pt x="2100256" y="1629429"/>
                </a:lnTo>
                <a:lnTo>
                  <a:pt x="2097876" y="1613932"/>
                </a:lnTo>
                <a:lnTo>
                  <a:pt x="2095894" y="1597640"/>
                </a:lnTo>
                <a:lnTo>
                  <a:pt x="2094704" y="1581347"/>
                </a:lnTo>
                <a:lnTo>
                  <a:pt x="2093118" y="1564658"/>
                </a:lnTo>
                <a:lnTo>
                  <a:pt x="2092722" y="1548366"/>
                </a:lnTo>
                <a:lnTo>
                  <a:pt x="2092325" y="1531676"/>
                </a:lnTo>
                <a:lnTo>
                  <a:pt x="2092325" y="1514987"/>
                </a:lnTo>
                <a:lnTo>
                  <a:pt x="2092722" y="1498695"/>
                </a:lnTo>
                <a:lnTo>
                  <a:pt x="2093118" y="1483198"/>
                </a:lnTo>
                <a:lnTo>
                  <a:pt x="2095101" y="1452203"/>
                </a:lnTo>
                <a:lnTo>
                  <a:pt x="2097480" y="1423592"/>
                </a:lnTo>
                <a:lnTo>
                  <a:pt x="2100652" y="1397366"/>
                </a:lnTo>
                <a:lnTo>
                  <a:pt x="2103824" y="1374716"/>
                </a:lnTo>
                <a:lnTo>
                  <a:pt x="2106203" y="1356040"/>
                </a:lnTo>
                <a:lnTo>
                  <a:pt x="2108582" y="1341735"/>
                </a:lnTo>
                <a:lnTo>
                  <a:pt x="2110565" y="1329814"/>
                </a:lnTo>
                <a:lnTo>
                  <a:pt x="2129994" y="1343324"/>
                </a:lnTo>
                <a:lnTo>
                  <a:pt x="2131184" y="1329416"/>
                </a:lnTo>
                <a:lnTo>
                  <a:pt x="2132770" y="1315111"/>
                </a:lnTo>
                <a:lnTo>
                  <a:pt x="2134752" y="1300806"/>
                </a:lnTo>
                <a:lnTo>
                  <a:pt x="2137131" y="1287295"/>
                </a:lnTo>
                <a:lnTo>
                  <a:pt x="2139907" y="1274182"/>
                </a:lnTo>
                <a:lnTo>
                  <a:pt x="2142683" y="1261069"/>
                </a:lnTo>
                <a:lnTo>
                  <a:pt x="2146251" y="1248353"/>
                </a:lnTo>
                <a:lnTo>
                  <a:pt x="2149820" y="1235637"/>
                </a:lnTo>
                <a:lnTo>
                  <a:pt x="2153785" y="1223716"/>
                </a:lnTo>
                <a:lnTo>
                  <a:pt x="2157750" y="1211795"/>
                </a:lnTo>
                <a:lnTo>
                  <a:pt x="2166077" y="1189543"/>
                </a:lnTo>
                <a:lnTo>
                  <a:pt x="2174404" y="1168482"/>
                </a:lnTo>
                <a:lnTo>
                  <a:pt x="2183127" y="1149011"/>
                </a:lnTo>
                <a:lnTo>
                  <a:pt x="2191850" y="1131924"/>
                </a:lnTo>
                <a:lnTo>
                  <a:pt x="2200177" y="1116824"/>
                </a:lnTo>
                <a:lnTo>
                  <a:pt x="2208107" y="1102917"/>
                </a:lnTo>
                <a:lnTo>
                  <a:pt x="2214452" y="1092188"/>
                </a:lnTo>
                <a:lnTo>
                  <a:pt x="2224761" y="1076293"/>
                </a:lnTo>
                <a:lnTo>
                  <a:pt x="2228330" y="1071127"/>
                </a:lnTo>
                <a:lnTo>
                  <a:pt x="2233881" y="1106890"/>
                </a:lnTo>
                <a:lnTo>
                  <a:pt x="2241811" y="1094174"/>
                </a:lnTo>
                <a:lnTo>
                  <a:pt x="2250138" y="1082253"/>
                </a:lnTo>
                <a:lnTo>
                  <a:pt x="2259258" y="1071127"/>
                </a:lnTo>
                <a:lnTo>
                  <a:pt x="2268774" y="1060001"/>
                </a:lnTo>
                <a:lnTo>
                  <a:pt x="2279480" y="1049669"/>
                </a:lnTo>
                <a:lnTo>
                  <a:pt x="2290186" y="1039735"/>
                </a:lnTo>
                <a:lnTo>
                  <a:pt x="2301685" y="1030596"/>
                </a:lnTo>
                <a:lnTo>
                  <a:pt x="2313977" y="1021853"/>
                </a:lnTo>
                <a:lnTo>
                  <a:pt x="2326269" y="1013509"/>
                </a:lnTo>
                <a:lnTo>
                  <a:pt x="2339354" y="1005561"/>
                </a:lnTo>
                <a:lnTo>
                  <a:pt x="2352835" y="998011"/>
                </a:lnTo>
                <a:lnTo>
                  <a:pt x="2366713" y="991654"/>
                </a:lnTo>
                <a:lnTo>
                  <a:pt x="2381384" y="984898"/>
                </a:lnTo>
                <a:lnTo>
                  <a:pt x="2396055" y="978938"/>
                </a:lnTo>
                <a:lnTo>
                  <a:pt x="2411123" y="973375"/>
                </a:lnTo>
                <a:lnTo>
                  <a:pt x="2426983" y="967414"/>
                </a:lnTo>
                <a:lnTo>
                  <a:pt x="2442448" y="962248"/>
                </a:lnTo>
                <a:lnTo>
                  <a:pt x="2458705" y="957877"/>
                </a:lnTo>
                <a:lnTo>
                  <a:pt x="2474962" y="953109"/>
                </a:lnTo>
                <a:lnTo>
                  <a:pt x="2491615" y="949135"/>
                </a:lnTo>
                <a:lnTo>
                  <a:pt x="2508665" y="944764"/>
                </a:lnTo>
                <a:lnTo>
                  <a:pt x="2525716" y="941188"/>
                </a:lnTo>
                <a:lnTo>
                  <a:pt x="2560212" y="934035"/>
                </a:lnTo>
                <a:lnTo>
                  <a:pt x="2595502" y="927677"/>
                </a:lnTo>
                <a:lnTo>
                  <a:pt x="2630792" y="921717"/>
                </a:lnTo>
                <a:lnTo>
                  <a:pt x="2702165" y="910988"/>
                </a:lnTo>
                <a:lnTo>
                  <a:pt x="2719215" y="908206"/>
                </a:lnTo>
                <a:lnTo>
                  <a:pt x="2735868" y="904630"/>
                </a:lnTo>
                <a:lnTo>
                  <a:pt x="2752125" y="901054"/>
                </a:lnTo>
                <a:lnTo>
                  <a:pt x="2767589" y="897080"/>
                </a:lnTo>
                <a:lnTo>
                  <a:pt x="2781864" y="893504"/>
                </a:lnTo>
                <a:lnTo>
                  <a:pt x="2796139" y="888338"/>
                </a:lnTo>
                <a:lnTo>
                  <a:pt x="2809620" y="883967"/>
                </a:lnTo>
                <a:lnTo>
                  <a:pt x="2822308" y="878801"/>
                </a:lnTo>
                <a:lnTo>
                  <a:pt x="2834600" y="874033"/>
                </a:lnTo>
                <a:lnTo>
                  <a:pt x="2845703" y="868867"/>
                </a:lnTo>
                <a:lnTo>
                  <a:pt x="2856805" y="863304"/>
                </a:lnTo>
                <a:lnTo>
                  <a:pt x="2867511" y="858138"/>
                </a:lnTo>
                <a:lnTo>
                  <a:pt x="2877027" y="852575"/>
                </a:lnTo>
                <a:lnTo>
                  <a:pt x="2886147" y="847409"/>
                </a:lnTo>
                <a:lnTo>
                  <a:pt x="2894871" y="841449"/>
                </a:lnTo>
                <a:lnTo>
                  <a:pt x="2903197" y="836283"/>
                </a:lnTo>
                <a:lnTo>
                  <a:pt x="2917868" y="825951"/>
                </a:lnTo>
                <a:lnTo>
                  <a:pt x="2929764" y="816017"/>
                </a:lnTo>
                <a:lnTo>
                  <a:pt x="2940470" y="806877"/>
                </a:lnTo>
                <a:lnTo>
                  <a:pt x="2948400" y="798930"/>
                </a:lnTo>
                <a:lnTo>
                  <a:pt x="2954744" y="792572"/>
                </a:lnTo>
                <a:lnTo>
                  <a:pt x="2959106" y="787009"/>
                </a:lnTo>
                <a:lnTo>
                  <a:pt x="2962674" y="782638"/>
                </a:lnTo>
                <a:close/>
                <a:moveTo>
                  <a:pt x="0" y="0"/>
                </a:moveTo>
                <a:lnTo>
                  <a:pt x="1986" y="1984"/>
                </a:lnTo>
                <a:lnTo>
                  <a:pt x="8737" y="7938"/>
                </a:lnTo>
                <a:lnTo>
                  <a:pt x="19458" y="17066"/>
                </a:lnTo>
                <a:lnTo>
                  <a:pt x="34945" y="28972"/>
                </a:lnTo>
                <a:lnTo>
                  <a:pt x="44079" y="35719"/>
                </a:lnTo>
                <a:lnTo>
                  <a:pt x="54801" y="42863"/>
                </a:lnTo>
                <a:lnTo>
                  <a:pt x="66714" y="50403"/>
                </a:lnTo>
                <a:lnTo>
                  <a:pt x="79421" y="58738"/>
                </a:lnTo>
                <a:lnTo>
                  <a:pt x="93320" y="67072"/>
                </a:lnTo>
                <a:lnTo>
                  <a:pt x="108012" y="75406"/>
                </a:lnTo>
                <a:lnTo>
                  <a:pt x="124294" y="84138"/>
                </a:lnTo>
                <a:lnTo>
                  <a:pt x="141766" y="92869"/>
                </a:lnTo>
                <a:lnTo>
                  <a:pt x="160430" y="101203"/>
                </a:lnTo>
                <a:lnTo>
                  <a:pt x="180285" y="109934"/>
                </a:lnTo>
                <a:lnTo>
                  <a:pt x="201332" y="119063"/>
                </a:lnTo>
                <a:lnTo>
                  <a:pt x="223569" y="126603"/>
                </a:lnTo>
                <a:lnTo>
                  <a:pt x="246601" y="134938"/>
                </a:lnTo>
                <a:lnTo>
                  <a:pt x="271619" y="142478"/>
                </a:lnTo>
                <a:lnTo>
                  <a:pt x="297431" y="150019"/>
                </a:lnTo>
                <a:lnTo>
                  <a:pt x="324434" y="156369"/>
                </a:lnTo>
                <a:lnTo>
                  <a:pt x="353025" y="163116"/>
                </a:lnTo>
                <a:lnTo>
                  <a:pt x="382808" y="168275"/>
                </a:lnTo>
                <a:lnTo>
                  <a:pt x="413385" y="173831"/>
                </a:lnTo>
                <a:lnTo>
                  <a:pt x="445550" y="177403"/>
                </a:lnTo>
                <a:lnTo>
                  <a:pt x="478510" y="180975"/>
                </a:lnTo>
                <a:lnTo>
                  <a:pt x="513455" y="183753"/>
                </a:lnTo>
                <a:lnTo>
                  <a:pt x="531324" y="184547"/>
                </a:lnTo>
                <a:lnTo>
                  <a:pt x="549194" y="184944"/>
                </a:lnTo>
                <a:lnTo>
                  <a:pt x="567858" y="185341"/>
                </a:lnTo>
                <a:lnTo>
                  <a:pt x="586522" y="185738"/>
                </a:lnTo>
                <a:lnTo>
                  <a:pt x="662369" y="185738"/>
                </a:lnTo>
                <a:lnTo>
                  <a:pt x="738612" y="185738"/>
                </a:lnTo>
                <a:lnTo>
                  <a:pt x="814856" y="187325"/>
                </a:lnTo>
                <a:lnTo>
                  <a:pt x="852581" y="188119"/>
                </a:lnTo>
                <a:lnTo>
                  <a:pt x="890306" y="189309"/>
                </a:lnTo>
                <a:lnTo>
                  <a:pt x="928031" y="191294"/>
                </a:lnTo>
                <a:lnTo>
                  <a:pt x="965358" y="192881"/>
                </a:lnTo>
                <a:lnTo>
                  <a:pt x="1002289" y="195659"/>
                </a:lnTo>
                <a:lnTo>
                  <a:pt x="1038822" y="198438"/>
                </a:lnTo>
                <a:lnTo>
                  <a:pt x="1074959" y="202406"/>
                </a:lnTo>
                <a:lnTo>
                  <a:pt x="1110698" y="206375"/>
                </a:lnTo>
                <a:lnTo>
                  <a:pt x="1146040" y="211931"/>
                </a:lnTo>
                <a:lnTo>
                  <a:pt x="1180588" y="217488"/>
                </a:lnTo>
                <a:lnTo>
                  <a:pt x="1214739" y="224234"/>
                </a:lnTo>
                <a:lnTo>
                  <a:pt x="1248493" y="230981"/>
                </a:lnTo>
                <a:lnTo>
                  <a:pt x="1264774" y="234950"/>
                </a:lnTo>
                <a:lnTo>
                  <a:pt x="1281453" y="239316"/>
                </a:lnTo>
                <a:lnTo>
                  <a:pt x="1297734" y="243681"/>
                </a:lnTo>
                <a:lnTo>
                  <a:pt x="1313618" y="248444"/>
                </a:lnTo>
                <a:lnTo>
                  <a:pt x="1329502" y="253206"/>
                </a:lnTo>
                <a:lnTo>
                  <a:pt x="1344989" y="258763"/>
                </a:lnTo>
                <a:lnTo>
                  <a:pt x="1360476" y="263922"/>
                </a:lnTo>
                <a:lnTo>
                  <a:pt x="1375963" y="269478"/>
                </a:lnTo>
                <a:lnTo>
                  <a:pt x="1390656" y="275828"/>
                </a:lnTo>
                <a:lnTo>
                  <a:pt x="1405746" y="281781"/>
                </a:lnTo>
                <a:lnTo>
                  <a:pt x="1420042" y="288528"/>
                </a:lnTo>
                <a:lnTo>
                  <a:pt x="1434734" y="294878"/>
                </a:lnTo>
                <a:lnTo>
                  <a:pt x="1448633" y="302419"/>
                </a:lnTo>
                <a:lnTo>
                  <a:pt x="1462532" y="309959"/>
                </a:lnTo>
                <a:lnTo>
                  <a:pt x="1476430" y="317500"/>
                </a:lnTo>
                <a:lnTo>
                  <a:pt x="1489535" y="325438"/>
                </a:lnTo>
                <a:lnTo>
                  <a:pt x="1502639" y="334169"/>
                </a:lnTo>
                <a:lnTo>
                  <a:pt x="1515346" y="342503"/>
                </a:lnTo>
                <a:lnTo>
                  <a:pt x="1528054" y="351631"/>
                </a:lnTo>
                <a:lnTo>
                  <a:pt x="1540364" y="360759"/>
                </a:lnTo>
                <a:lnTo>
                  <a:pt x="1552674" y="370284"/>
                </a:lnTo>
                <a:lnTo>
                  <a:pt x="1563793" y="380603"/>
                </a:lnTo>
                <a:lnTo>
                  <a:pt x="1575706" y="390922"/>
                </a:lnTo>
                <a:lnTo>
                  <a:pt x="1586825" y="401638"/>
                </a:lnTo>
                <a:lnTo>
                  <a:pt x="1597547" y="412750"/>
                </a:lnTo>
                <a:lnTo>
                  <a:pt x="1608269" y="424259"/>
                </a:lnTo>
                <a:lnTo>
                  <a:pt x="1618196" y="436166"/>
                </a:lnTo>
                <a:lnTo>
                  <a:pt x="1628521" y="448469"/>
                </a:lnTo>
                <a:lnTo>
                  <a:pt x="1628521" y="371872"/>
                </a:lnTo>
                <a:lnTo>
                  <a:pt x="1638051" y="381397"/>
                </a:lnTo>
                <a:lnTo>
                  <a:pt x="1649567" y="393700"/>
                </a:lnTo>
                <a:lnTo>
                  <a:pt x="1663863" y="410766"/>
                </a:lnTo>
                <a:lnTo>
                  <a:pt x="1681733" y="431800"/>
                </a:lnTo>
                <a:lnTo>
                  <a:pt x="1701985" y="457200"/>
                </a:lnTo>
                <a:lnTo>
                  <a:pt x="1713104" y="471488"/>
                </a:lnTo>
                <a:lnTo>
                  <a:pt x="1724620" y="486966"/>
                </a:lnTo>
                <a:lnTo>
                  <a:pt x="1735739" y="503238"/>
                </a:lnTo>
                <a:lnTo>
                  <a:pt x="1747652" y="520303"/>
                </a:lnTo>
                <a:lnTo>
                  <a:pt x="1759962" y="538559"/>
                </a:lnTo>
                <a:lnTo>
                  <a:pt x="1772272" y="558006"/>
                </a:lnTo>
                <a:lnTo>
                  <a:pt x="1784582" y="577850"/>
                </a:lnTo>
                <a:lnTo>
                  <a:pt x="1796893" y="598884"/>
                </a:lnTo>
                <a:lnTo>
                  <a:pt x="1809203" y="620316"/>
                </a:lnTo>
                <a:lnTo>
                  <a:pt x="1821513" y="642938"/>
                </a:lnTo>
                <a:lnTo>
                  <a:pt x="1833029" y="666353"/>
                </a:lnTo>
                <a:lnTo>
                  <a:pt x="1844545" y="690166"/>
                </a:lnTo>
                <a:lnTo>
                  <a:pt x="1856061" y="715169"/>
                </a:lnTo>
                <a:lnTo>
                  <a:pt x="1866783" y="740966"/>
                </a:lnTo>
                <a:lnTo>
                  <a:pt x="1877505" y="767556"/>
                </a:lnTo>
                <a:lnTo>
                  <a:pt x="1887035" y="794544"/>
                </a:lnTo>
                <a:lnTo>
                  <a:pt x="1896566" y="822325"/>
                </a:lnTo>
                <a:lnTo>
                  <a:pt x="1904905" y="850503"/>
                </a:lnTo>
                <a:lnTo>
                  <a:pt x="1912847" y="879872"/>
                </a:lnTo>
                <a:lnTo>
                  <a:pt x="1919995" y="910034"/>
                </a:lnTo>
                <a:lnTo>
                  <a:pt x="1955337" y="874316"/>
                </a:lnTo>
                <a:lnTo>
                  <a:pt x="1963676" y="898922"/>
                </a:lnTo>
                <a:lnTo>
                  <a:pt x="1973207" y="927894"/>
                </a:lnTo>
                <a:lnTo>
                  <a:pt x="1984723" y="966391"/>
                </a:lnTo>
                <a:lnTo>
                  <a:pt x="1998621" y="1012825"/>
                </a:lnTo>
                <a:lnTo>
                  <a:pt x="2005372" y="1038622"/>
                </a:lnTo>
                <a:lnTo>
                  <a:pt x="2012520" y="1066403"/>
                </a:lnTo>
                <a:lnTo>
                  <a:pt x="2019668" y="1095375"/>
                </a:lnTo>
                <a:lnTo>
                  <a:pt x="2026816" y="1125538"/>
                </a:lnTo>
                <a:lnTo>
                  <a:pt x="2033566" y="1156891"/>
                </a:lnTo>
                <a:lnTo>
                  <a:pt x="2040317" y="1189435"/>
                </a:lnTo>
                <a:lnTo>
                  <a:pt x="2046671" y="1222375"/>
                </a:lnTo>
                <a:lnTo>
                  <a:pt x="2052230" y="1256110"/>
                </a:lnTo>
                <a:lnTo>
                  <a:pt x="2057790" y="1290241"/>
                </a:lnTo>
                <a:lnTo>
                  <a:pt x="2062158" y="1324769"/>
                </a:lnTo>
                <a:lnTo>
                  <a:pt x="2066129" y="1359694"/>
                </a:lnTo>
                <a:lnTo>
                  <a:pt x="2068511" y="1394619"/>
                </a:lnTo>
                <a:lnTo>
                  <a:pt x="2070894" y="1429147"/>
                </a:lnTo>
                <a:lnTo>
                  <a:pt x="2071291" y="1446610"/>
                </a:lnTo>
                <a:lnTo>
                  <a:pt x="2071688" y="1463675"/>
                </a:lnTo>
                <a:lnTo>
                  <a:pt x="2071688" y="1480741"/>
                </a:lnTo>
                <a:lnTo>
                  <a:pt x="2071291" y="1497806"/>
                </a:lnTo>
                <a:lnTo>
                  <a:pt x="2070894" y="1514475"/>
                </a:lnTo>
                <a:lnTo>
                  <a:pt x="2070100" y="1531144"/>
                </a:lnTo>
                <a:lnTo>
                  <a:pt x="2068511" y="1547416"/>
                </a:lnTo>
                <a:lnTo>
                  <a:pt x="2066923" y="1563688"/>
                </a:lnTo>
                <a:lnTo>
                  <a:pt x="2065335" y="1579960"/>
                </a:lnTo>
                <a:lnTo>
                  <a:pt x="2062555" y="1595835"/>
                </a:lnTo>
                <a:lnTo>
                  <a:pt x="2059775" y="1610916"/>
                </a:lnTo>
                <a:lnTo>
                  <a:pt x="2056995" y="1626394"/>
                </a:lnTo>
                <a:lnTo>
                  <a:pt x="2053421" y="1641078"/>
                </a:lnTo>
                <a:lnTo>
                  <a:pt x="2049450" y="1655763"/>
                </a:lnTo>
                <a:lnTo>
                  <a:pt x="2045082" y="1670050"/>
                </a:lnTo>
                <a:lnTo>
                  <a:pt x="2040317" y="1684338"/>
                </a:lnTo>
                <a:lnTo>
                  <a:pt x="2034758" y="1697435"/>
                </a:lnTo>
                <a:lnTo>
                  <a:pt x="2029198" y="1710531"/>
                </a:lnTo>
                <a:lnTo>
                  <a:pt x="2028520" y="1710950"/>
                </a:lnTo>
                <a:lnTo>
                  <a:pt x="2020892" y="1692617"/>
                </a:lnTo>
                <a:lnTo>
                  <a:pt x="2012561" y="1673551"/>
                </a:lnTo>
                <a:lnTo>
                  <a:pt x="2003438" y="1653690"/>
                </a:lnTo>
                <a:lnTo>
                  <a:pt x="1993917" y="1633830"/>
                </a:lnTo>
                <a:lnTo>
                  <a:pt x="1983604" y="1613969"/>
                </a:lnTo>
                <a:lnTo>
                  <a:pt x="1973290" y="1593712"/>
                </a:lnTo>
                <a:lnTo>
                  <a:pt x="1962183" y="1573057"/>
                </a:lnTo>
                <a:lnTo>
                  <a:pt x="1950679" y="1552402"/>
                </a:lnTo>
                <a:lnTo>
                  <a:pt x="1939175" y="1531350"/>
                </a:lnTo>
                <a:lnTo>
                  <a:pt x="1926878" y="1510298"/>
                </a:lnTo>
                <a:lnTo>
                  <a:pt x="1914185" y="1488848"/>
                </a:lnTo>
                <a:lnTo>
                  <a:pt x="1900301" y="1467796"/>
                </a:lnTo>
                <a:lnTo>
                  <a:pt x="1894260" y="1458189"/>
                </a:lnTo>
                <a:lnTo>
                  <a:pt x="1928813" y="1036638"/>
                </a:lnTo>
                <a:lnTo>
                  <a:pt x="1862051" y="1408114"/>
                </a:lnTo>
                <a:lnTo>
                  <a:pt x="1843972" y="1381204"/>
                </a:lnTo>
                <a:lnTo>
                  <a:pt x="1813824" y="1337908"/>
                </a:lnTo>
                <a:lnTo>
                  <a:pt x="1782090" y="1294612"/>
                </a:lnTo>
                <a:lnTo>
                  <a:pt x="1749959" y="1250919"/>
                </a:lnTo>
                <a:lnTo>
                  <a:pt x="1716638" y="1208021"/>
                </a:lnTo>
                <a:lnTo>
                  <a:pt x="1681730" y="1165122"/>
                </a:lnTo>
                <a:lnTo>
                  <a:pt x="1658188" y="1136727"/>
                </a:lnTo>
                <a:lnTo>
                  <a:pt x="1662012" y="1095017"/>
                </a:lnTo>
                <a:lnTo>
                  <a:pt x="1664012" y="1064080"/>
                </a:lnTo>
                <a:lnTo>
                  <a:pt x="1666812" y="1028781"/>
                </a:lnTo>
                <a:lnTo>
                  <a:pt x="1669612" y="988722"/>
                </a:lnTo>
                <a:lnTo>
                  <a:pt x="1671612" y="945094"/>
                </a:lnTo>
                <a:lnTo>
                  <a:pt x="1673212" y="897896"/>
                </a:lnTo>
                <a:lnTo>
                  <a:pt x="1674412" y="848715"/>
                </a:lnTo>
                <a:lnTo>
                  <a:pt x="1674812" y="797154"/>
                </a:lnTo>
                <a:lnTo>
                  <a:pt x="1674412" y="744800"/>
                </a:lnTo>
                <a:lnTo>
                  <a:pt x="1674012" y="718227"/>
                </a:lnTo>
                <a:lnTo>
                  <a:pt x="1672812" y="691653"/>
                </a:lnTo>
                <a:lnTo>
                  <a:pt x="1671612" y="665080"/>
                </a:lnTo>
                <a:lnTo>
                  <a:pt x="1670012" y="638506"/>
                </a:lnTo>
                <a:lnTo>
                  <a:pt x="1668012" y="612329"/>
                </a:lnTo>
                <a:lnTo>
                  <a:pt x="1666012" y="586549"/>
                </a:lnTo>
                <a:lnTo>
                  <a:pt x="1663212" y="560372"/>
                </a:lnTo>
                <a:lnTo>
                  <a:pt x="1659612" y="534988"/>
                </a:lnTo>
                <a:lnTo>
                  <a:pt x="1660412" y="553629"/>
                </a:lnTo>
                <a:lnTo>
                  <a:pt x="1662012" y="603603"/>
                </a:lnTo>
                <a:lnTo>
                  <a:pt x="1662412" y="638109"/>
                </a:lnTo>
                <a:lnTo>
                  <a:pt x="1662412" y="676978"/>
                </a:lnTo>
                <a:lnTo>
                  <a:pt x="1662412" y="720607"/>
                </a:lnTo>
                <a:lnTo>
                  <a:pt x="1662012" y="766218"/>
                </a:lnTo>
                <a:lnTo>
                  <a:pt x="1660412" y="814606"/>
                </a:lnTo>
                <a:lnTo>
                  <a:pt x="1658812" y="863787"/>
                </a:lnTo>
                <a:lnTo>
                  <a:pt x="1655612" y="912174"/>
                </a:lnTo>
                <a:lnTo>
                  <a:pt x="1654012" y="936765"/>
                </a:lnTo>
                <a:lnTo>
                  <a:pt x="1652012" y="960562"/>
                </a:lnTo>
                <a:lnTo>
                  <a:pt x="1649612" y="983566"/>
                </a:lnTo>
                <a:lnTo>
                  <a:pt x="1646812" y="1006570"/>
                </a:lnTo>
                <a:lnTo>
                  <a:pt x="1644412" y="1028384"/>
                </a:lnTo>
                <a:lnTo>
                  <a:pt x="1640812" y="1049405"/>
                </a:lnTo>
                <a:lnTo>
                  <a:pt x="1637212" y="1069633"/>
                </a:lnTo>
                <a:lnTo>
                  <a:pt x="1633212" y="1088274"/>
                </a:lnTo>
                <a:lnTo>
                  <a:pt x="1629548" y="1102806"/>
                </a:lnTo>
                <a:lnTo>
                  <a:pt x="1611517" y="1081708"/>
                </a:lnTo>
                <a:lnTo>
                  <a:pt x="1575419" y="1041192"/>
                </a:lnTo>
                <a:lnTo>
                  <a:pt x="1538925" y="1001074"/>
                </a:lnTo>
                <a:lnTo>
                  <a:pt x="1502827" y="962545"/>
                </a:lnTo>
                <a:lnTo>
                  <a:pt x="1465936" y="924810"/>
                </a:lnTo>
                <a:lnTo>
                  <a:pt x="1429441" y="888663"/>
                </a:lnTo>
                <a:lnTo>
                  <a:pt x="1393343" y="853709"/>
                </a:lnTo>
                <a:lnTo>
                  <a:pt x="1357245" y="820740"/>
                </a:lnTo>
                <a:lnTo>
                  <a:pt x="1321941" y="789758"/>
                </a:lnTo>
                <a:lnTo>
                  <a:pt x="1304487" y="774267"/>
                </a:lnTo>
                <a:lnTo>
                  <a:pt x="1286636" y="759967"/>
                </a:lnTo>
                <a:lnTo>
                  <a:pt x="1269579" y="745668"/>
                </a:lnTo>
                <a:lnTo>
                  <a:pt x="1252522" y="732560"/>
                </a:lnTo>
                <a:lnTo>
                  <a:pt x="1238401" y="721708"/>
                </a:lnTo>
                <a:lnTo>
                  <a:pt x="1238183" y="719838"/>
                </a:lnTo>
                <a:lnTo>
                  <a:pt x="1234535" y="690371"/>
                </a:lnTo>
                <a:lnTo>
                  <a:pt x="1229671" y="654531"/>
                </a:lnTo>
                <a:lnTo>
                  <a:pt x="1223997" y="615108"/>
                </a:lnTo>
                <a:lnTo>
                  <a:pt x="1217106" y="576482"/>
                </a:lnTo>
                <a:lnTo>
                  <a:pt x="1213864" y="557766"/>
                </a:lnTo>
                <a:lnTo>
                  <a:pt x="1210216" y="540643"/>
                </a:lnTo>
                <a:lnTo>
                  <a:pt x="1206973" y="524714"/>
                </a:lnTo>
                <a:lnTo>
                  <a:pt x="1203325" y="511175"/>
                </a:lnTo>
                <a:lnTo>
                  <a:pt x="1206973" y="531882"/>
                </a:lnTo>
                <a:lnTo>
                  <a:pt x="1209810" y="554580"/>
                </a:lnTo>
                <a:lnTo>
                  <a:pt x="1213053" y="583650"/>
                </a:lnTo>
                <a:lnTo>
                  <a:pt x="1214674" y="599578"/>
                </a:lnTo>
                <a:lnTo>
                  <a:pt x="1216295" y="616303"/>
                </a:lnTo>
                <a:lnTo>
                  <a:pt x="1217106" y="633824"/>
                </a:lnTo>
                <a:lnTo>
                  <a:pt x="1217511" y="650948"/>
                </a:lnTo>
                <a:lnTo>
                  <a:pt x="1217917" y="668469"/>
                </a:lnTo>
                <a:lnTo>
                  <a:pt x="1217511" y="685990"/>
                </a:lnTo>
                <a:lnTo>
                  <a:pt x="1216295" y="703113"/>
                </a:lnTo>
                <a:lnTo>
                  <a:pt x="1216046" y="705118"/>
                </a:lnTo>
                <a:lnTo>
                  <a:pt x="1202540" y="695222"/>
                </a:lnTo>
                <a:lnTo>
                  <a:pt x="1186673" y="684497"/>
                </a:lnTo>
                <a:lnTo>
                  <a:pt x="1170805" y="673773"/>
                </a:lnTo>
                <a:lnTo>
                  <a:pt x="1154938" y="663842"/>
                </a:lnTo>
                <a:lnTo>
                  <a:pt x="1139468" y="654707"/>
                </a:lnTo>
                <a:lnTo>
                  <a:pt x="1124790" y="645968"/>
                </a:lnTo>
                <a:lnTo>
                  <a:pt x="1110113" y="638024"/>
                </a:lnTo>
                <a:lnTo>
                  <a:pt x="1095833" y="630477"/>
                </a:lnTo>
                <a:lnTo>
                  <a:pt x="1081949" y="623724"/>
                </a:lnTo>
                <a:lnTo>
                  <a:pt x="1068065" y="618163"/>
                </a:lnTo>
                <a:lnTo>
                  <a:pt x="1054975" y="613000"/>
                </a:lnTo>
                <a:lnTo>
                  <a:pt x="1042281" y="608630"/>
                </a:lnTo>
                <a:lnTo>
                  <a:pt x="1017290" y="600686"/>
                </a:lnTo>
                <a:lnTo>
                  <a:pt x="991902" y="592345"/>
                </a:lnTo>
                <a:lnTo>
                  <a:pt x="966118" y="583209"/>
                </a:lnTo>
                <a:lnTo>
                  <a:pt x="939937" y="574073"/>
                </a:lnTo>
                <a:lnTo>
                  <a:pt x="886782" y="553815"/>
                </a:lnTo>
                <a:lnTo>
                  <a:pt x="833627" y="533160"/>
                </a:lnTo>
                <a:lnTo>
                  <a:pt x="780075" y="511711"/>
                </a:lnTo>
                <a:lnTo>
                  <a:pt x="727317" y="489864"/>
                </a:lnTo>
                <a:lnTo>
                  <a:pt x="694143" y="475740"/>
                </a:lnTo>
                <a:lnTo>
                  <a:pt x="615950" y="344488"/>
                </a:lnTo>
                <a:lnTo>
                  <a:pt x="682265" y="470683"/>
                </a:lnTo>
                <a:lnTo>
                  <a:pt x="676938" y="468415"/>
                </a:lnTo>
                <a:lnTo>
                  <a:pt x="628543" y="447363"/>
                </a:lnTo>
                <a:lnTo>
                  <a:pt x="583322" y="427105"/>
                </a:lnTo>
                <a:lnTo>
                  <a:pt x="541670" y="408436"/>
                </a:lnTo>
                <a:lnTo>
                  <a:pt x="473044" y="376659"/>
                </a:lnTo>
                <a:lnTo>
                  <a:pt x="427426" y="355607"/>
                </a:lnTo>
                <a:lnTo>
                  <a:pt x="411162" y="347663"/>
                </a:lnTo>
                <a:lnTo>
                  <a:pt x="413939" y="350444"/>
                </a:lnTo>
                <a:lnTo>
                  <a:pt x="417906" y="352827"/>
                </a:lnTo>
                <a:lnTo>
                  <a:pt x="427029" y="359977"/>
                </a:lnTo>
                <a:lnTo>
                  <a:pt x="439327" y="367524"/>
                </a:lnTo>
                <a:lnTo>
                  <a:pt x="453607" y="375865"/>
                </a:lnTo>
                <a:lnTo>
                  <a:pt x="470664" y="385001"/>
                </a:lnTo>
                <a:lnTo>
                  <a:pt x="490102" y="394931"/>
                </a:lnTo>
                <a:lnTo>
                  <a:pt x="533340" y="416380"/>
                </a:lnTo>
                <a:lnTo>
                  <a:pt x="582925" y="440213"/>
                </a:lnTo>
                <a:lnTo>
                  <a:pt x="636873" y="465237"/>
                </a:lnTo>
                <a:lnTo>
                  <a:pt x="692805" y="491056"/>
                </a:lnTo>
                <a:lnTo>
                  <a:pt x="750721" y="516477"/>
                </a:lnTo>
                <a:lnTo>
                  <a:pt x="807049" y="541502"/>
                </a:lnTo>
                <a:lnTo>
                  <a:pt x="861791" y="565334"/>
                </a:lnTo>
                <a:lnTo>
                  <a:pt x="928558" y="593908"/>
                </a:lnTo>
                <a:lnTo>
                  <a:pt x="927038" y="593725"/>
                </a:lnTo>
                <a:lnTo>
                  <a:pt x="913525" y="596435"/>
                </a:lnTo>
                <a:lnTo>
                  <a:pt x="897230" y="599533"/>
                </a:lnTo>
                <a:lnTo>
                  <a:pt x="875769" y="603018"/>
                </a:lnTo>
                <a:lnTo>
                  <a:pt x="848744" y="607664"/>
                </a:lnTo>
                <a:lnTo>
                  <a:pt x="818141" y="611149"/>
                </a:lnTo>
                <a:lnTo>
                  <a:pt x="783565" y="615795"/>
                </a:lnTo>
                <a:lnTo>
                  <a:pt x="746206" y="618893"/>
                </a:lnTo>
                <a:lnTo>
                  <a:pt x="725937" y="620442"/>
                </a:lnTo>
                <a:lnTo>
                  <a:pt x="705668" y="621603"/>
                </a:lnTo>
                <a:lnTo>
                  <a:pt x="685002" y="622765"/>
                </a:lnTo>
                <a:lnTo>
                  <a:pt x="663540" y="623152"/>
                </a:lnTo>
                <a:lnTo>
                  <a:pt x="642079" y="623539"/>
                </a:lnTo>
                <a:lnTo>
                  <a:pt x="620618" y="623539"/>
                </a:lnTo>
                <a:lnTo>
                  <a:pt x="598759" y="623152"/>
                </a:lnTo>
                <a:lnTo>
                  <a:pt x="576503" y="621990"/>
                </a:lnTo>
                <a:lnTo>
                  <a:pt x="554247" y="620829"/>
                </a:lnTo>
                <a:lnTo>
                  <a:pt x="532388" y="618506"/>
                </a:lnTo>
                <a:lnTo>
                  <a:pt x="510132" y="616182"/>
                </a:lnTo>
                <a:lnTo>
                  <a:pt x="488670" y="613085"/>
                </a:lnTo>
                <a:lnTo>
                  <a:pt x="467209" y="609213"/>
                </a:lnTo>
                <a:lnTo>
                  <a:pt x="446145" y="604954"/>
                </a:lnTo>
                <a:lnTo>
                  <a:pt x="429576" y="600994"/>
                </a:lnTo>
                <a:lnTo>
                  <a:pt x="417530" y="597597"/>
                </a:lnTo>
                <a:lnTo>
                  <a:pt x="404812" y="593725"/>
                </a:lnTo>
                <a:lnTo>
                  <a:pt x="425081" y="599920"/>
                </a:lnTo>
                <a:lnTo>
                  <a:pt x="429576" y="600994"/>
                </a:lnTo>
                <a:lnTo>
                  <a:pt x="432632" y="601856"/>
                </a:lnTo>
                <a:lnTo>
                  <a:pt x="453299" y="606890"/>
                </a:lnTo>
                <a:lnTo>
                  <a:pt x="479132" y="613085"/>
                </a:lnTo>
                <a:lnTo>
                  <a:pt x="509734" y="619280"/>
                </a:lnTo>
                <a:lnTo>
                  <a:pt x="526426" y="622378"/>
                </a:lnTo>
                <a:lnTo>
                  <a:pt x="543913" y="625475"/>
                </a:lnTo>
                <a:lnTo>
                  <a:pt x="562195" y="628573"/>
                </a:lnTo>
                <a:lnTo>
                  <a:pt x="582067" y="630896"/>
                </a:lnTo>
                <a:lnTo>
                  <a:pt x="602336" y="633606"/>
                </a:lnTo>
                <a:lnTo>
                  <a:pt x="623400" y="636317"/>
                </a:lnTo>
                <a:lnTo>
                  <a:pt x="645259" y="637865"/>
                </a:lnTo>
                <a:lnTo>
                  <a:pt x="667515" y="639414"/>
                </a:lnTo>
                <a:lnTo>
                  <a:pt x="690963" y="640576"/>
                </a:lnTo>
                <a:lnTo>
                  <a:pt x="714412" y="641350"/>
                </a:lnTo>
                <a:lnTo>
                  <a:pt x="739053" y="641350"/>
                </a:lnTo>
                <a:lnTo>
                  <a:pt x="763693" y="641350"/>
                </a:lnTo>
                <a:lnTo>
                  <a:pt x="788732" y="639801"/>
                </a:lnTo>
                <a:lnTo>
                  <a:pt x="814167" y="638640"/>
                </a:lnTo>
                <a:lnTo>
                  <a:pt x="840000" y="636317"/>
                </a:lnTo>
                <a:lnTo>
                  <a:pt x="865833" y="633219"/>
                </a:lnTo>
                <a:lnTo>
                  <a:pt x="892461" y="629347"/>
                </a:lnTo>
                <a:lnTo>
                  <a:pt x="918692" y="624701"/>
                </a:lnTo>
                <a:lnTo>
                  <a:pt x="945320" y="618893"/>
                </a:lnTo>
                <a:lnTo>
                  <a:pt x="971550" y="612310"/>
                </a:lnTo>
                <a:lnTo>
                  <a:pt x="971357" y="612122"/>
                </a:lnTo>
                <a:lnTo>
                  <a:pt x="1024430" y="634449"/>
                </a:lnTo>
                <a:lnTo>
                  <a:pt x="1049818" y="645571"/>
                </a:lnTo>
                <a:lnTo>
                  <a:pt x="1075602" y="659870"/>
                </a:lnTo>
                <a:lnTo>
                  <a:pt x="1100990" y="675759"/>
                </a:lnTo>
                <a:lnTo>
                  <a:pt x="1126377" y="691647"/>
                </a:lnTo>
                <a:lnTo>
                  <a:pt x="1151765" y="708727"/>
                </a:lnTo>
                <a:lnTo>
                  <a:pt x="1176359" y="725807"/>
                </a:lnTo>
                <a:lnTo>
                  <a:pt x="1200953" y="743682"/>
                </a:lnTo>
                <a:lnTo>
                  <a:pt x="1225547" y="762351"/>
                </a:lnTo>
                <a:lnTo>
                  <a:pt x="1248951" y="781417"/>
                </a:lnTo>
                <a:lnTo>
                  <a:pt x="1272752" y="801277"/>
                </a:lnTo>
                <a:lnTo>
                  <a:pt x="1296553" y="820740"/>
                </a:lnTo>
                <a:lnTo>
                  <a:pt x="1319164" y="841395"/>
                </a:lnTo>
                <a:lnTo>
                  <a:pt x="1342171" y="862050"/>
                </a:lnTo>
                <a:lnTo>
                  <a:pt x="1364385" y="883500"/>
                </a:lnTo>
                <a:lnTo>
                  <a:pt x="1386600" y="904949"/>
                </a:lnTo>
                <a:lnTo>
                  <a:pt x="1408020" y="926796"/>
                </a:lnTo>
                <a:lnTo>
                  <a:pt x="1429441" y="949039"/>
                </a:lnTo>
                <a:lnTo>
                  <a:pt x="1450465" y="971283"/>
                </a:lnTo>
                <a:lnTo>
                  <a:pt x="1471489" y="993924"/>
                </a:lnTo>
                <a:lnTo>
                  <a:pt x="1491720" y="1016962"/>
                </a:lnTo>
                <a:lnTo>
                  <a:pt x="1511951" y="1039603"/>
                </a:lnTo>
                <a:lnTo>
                  <a:pt x="1514611" y="1042747"/>
                </a:lnTo>
                <a:lnTo>
                  <a:pt x="1509729" y="1046212"/>
                </a:lnTo>
                <a:lnTo>
                  <a:pt x="1495050" y="1055387"/>
                </a:lnTo>
                <a:lnTo>
                  <a:pt x="1480372" y="1064163"/>
                </a:lnTo>
                <a:lnTo>
                  <a:pt x="1465297" y="1072540"/>
                </a:lnTo>
                <a:lnTo>
                  <a:pt x="1449428" y="1080917"/>
                </a:lnTo>
                <a:lnTo>
                  <a:pt x="1433163" y="1088496"/>
                </a:lnTo>
                <a:lnTo>
                  <a:pt x="1416501" y="1095677"/>
                </a:lnTo>
                <a:lnTo>
                  <a:pt x="1399442" y="1102458"/>
                </a:lnTo>
                <a:lnTo>
                  <a:pt x="1381986" y="1109240"/>
                </a:lnTo>
                <a:lnTo>
                  <a:pt x="1364531" y="1115223"/>
                </a:lnTo>
                <a:lnTo>
                  <a:pt x="1346679" y="1121207"/>
                </a:lnTo>
                <a:lnTo>
                  <a:pt x="1328033" y="1126792"/>
                </a:lnTo>
                <a:lnTo>
                  <a:pt x="1309387" y="1131579"/>
                </a:lnTo>
                <a:lnTo>
                  <a:pt x="1290345" y="1136366"/>
                </a:lnTo>
                <a:lnTo>
                  <a:pt x="1271699" y="1141153"/>
                </a:lnTo>
                <a:lnTo>
                  <a:pt x="1251864" y="1145142"/>
                </a:lnTo>
                <a:lnTo>
                  <a:pt x="1232821" y="1149131"/>
                </a:lnTo>
                <a:lnTo>
                  <a:pt x="1212985" y="1153120"/>
                </a:lnTo>
                <a:lnTo>
                  <a:pt x="1193150" y="1156311"/>
                </a:lnTo>
                <a:lnTo>
                  <a:pt x="1173711" y="1159502"/>
                </a:lnTo>
                <a:lnTo>
                  <a:pt x="1133246" y="1165087"/>
                </a:lnTo>
                <a:lnTo>
                  <a:pt x="1093574" y="1169475"/>
                </a:lnTo>
                <a:lnTo>
                  <a:pt x="1053109" y="1173065"/>
                </a:lnTo>
                <a:lnTo>
                  <a:pt x="1013438" y="1176257"/>
                </a:lnTo>
                <a:lnTo>
                  <a:pt x="973766" y="1178251"/>
                </a:lnTo>
                <a:lnTo>
                  <a:pt x="935285" y="1179448"/>
                </a:lnTo>
                <a:lnTo>
                  <a:pt x="897200" y="1180246"/>
                </a:lnTo>
                <a:lnTo>
                  <a:pt x="860305" y="1180645"/>
                </a:lnTo>
                <a:lnTo>
                  <a:pt x="824998" y="1180246"/>
                </a:lnTo>
                <a:lnTo>
                  <a:pt x="790880" y="1179448"/>
                </a:lnTo>
                <a:lnTo>
                  <a:pt x="757953" y="1178251"/>
                </a:lnTo>
                <a:lnTo>
                  <a:pt x="727009" y="1177453"/>
                </a:lnTo>
                <a:lnTo>
                  <a:pt x="698445" y="1175858"/>
                </a:lnTo>
                <a:lnTo>
                  <a:pt x="671865" y="1173863"/>
                </a:lnTo>
                <a:lnTo>
                  <a:pt x="625846" y="1170672"/>
                </a:lnTo>
                <a:lnTo>
                  <a:pt x="591332" y="1167880"/>
                </a:lnTo>
                <a:lnTo>
                  <a:pt x="561975" y="1164688"/>
                </a:lnTo>
                <a:lnTo>
                  <a:pt x="596490" y="1168677"/>
                </a:lnTo>
                <a:lnTo>
                  <a:pt x="630210" y="1172667"/>
                </a:lnTo>
                <a:lnTo>
                  <a:pt x="663534" y="1176257"/>
                </a:lnTo>
                <a:lnTo>
                  <a:pt x="696065" y="1179049"/>
                </a:lnTo>
                <a:lnTo>
                  <a:pt x="728199" y="1181841"/>
                </a:lnTo>
                <a:lnTo>
                  <a:pt x="759143" y="1183836"/>
                </a:lnTo>
                <a:lnTo>
                  <a:pt x="789293" y="1186229"/>
                </a:lnTo>
                <a:lnTo>
                  <a:pt x="819047" y="1187825"/>
                </a:lnTo>
                <a:lnTo>
                  <a:pt x="848007" y="1189421"/>
                </a:lnTo>
                <a:lnTo>
                  <a:pt x="876174" y="1190617"/>
                </a:lnTo>
                <a:lnTo>
                  <a:pt x="903547" y="1191415"/>
                </a:lnTo>
                <a:lnTo>
                  <a:pt x="930921" y="1191814"/>
                </a:lnTo>
                <a:lnTo>
                  <a:pt x="982494" y="1192213"/>
                </a:lnTo>
                <a:lnTo>
                  <a:pt x="1031686" y="1191415"/>
                </a:lnTo>
                <a:lnTo>
                  <a:pt x="1078499" y="1190219"/>
                </a:lnTo>
                <a:lnTo>
                  <a:pt x="1122138" y="1187426"/>
                </a:lnTo>
                <a:lnTo>
                  <a:pt x="1163793" y="1184634"/>
                </a:lnTo>
                <a:lnTo>
                  <a:pt x="1203068" y="1180645"/>
                </a:lnTo>
                <a:lnTo>
                  <a:pt x="1239565" y="1176257"/>
                </a:lnTo>
                <a:lnTo>
                  <a:pt x="1274476" y="1170672"/>
                </a:lnTo>
                <a:lnTo>
                  <a:pt x="1306214" y="1165486"/>
                </a:lnTo>
                <a:lnTo>
                  <a:pt x="1335967" y="1159901"/>
                </a:lnTo>
                <a:lnTo>
                  <a:pt x="1363737" y="1153519"/>
                </a:lnTo>
                <a:lnTo>
                  <a:pt x="1389524" y="1147535"/>
                </a:lnTo>
                <a:lnTo>
                  <a:pt x="1412930" y="1140754"/>
                </a:lnTo>
                <a:lnTo>
                  <a:pt x="1434353" y="1134770"/>
                </a:lnTo>
                <a:lnTo>
                  <a:pt x="1453395" y="1127989"/>
                </a:lnTo>
                <a:lnTo>
                  <a:pt x="1470851" y="1122005"/>
                </a:lnTo>
                <a:lnTo>
                  <a:pt x="1486719" y="1115622"/>
                </a:lnTo>
                <a:lnTo>
                  <a:pt x="1500207" y="1110038"/>
                </a:lnTo>
                <a:lnTo>
                  <a:pt x="1512109" y="1104852"/>
                </a:lnTo>
                <a:lnTo>
                  <a:pt x="1522424" y="1100065"/>
                </a:lnTo>
                <a:lnTo>
                  <a:pt x="1531151" y="1095677"/>
                </a:lnTo>
                <a:lnTo>
                  <a:pt x="1537499" y="1091688"/>
                </a:lnTo>
                <a:lnTo>
                  <a:pt x="1546226" y="1086103"/>
                </a:lnTo>
                <a:lnTo>
                  <a:pt x="1549400" y="1084507"/>
                </a:lnTo>
                <a:lnTo>
                  <a:pt x="1549151" y="1084051"/>
                </a:lnTo>
                <a:lnTo>
                  <a:pt x="1550825" y="1086077"/>
                </a:lnTo>
                <a:lnTo>
                  <a:pt x="1570263" y="1109512"/>
                </a:lnTo>
                <a:lnTo>
                  <a:pt x="1588510" y="1132551"/>
                </a:lnTo>
                <a:lnTo>
                  <a:pt x="1607154" y="1155986"/>
                </a:lnTo>
                <a:lnTo>
                  <a:pt x="1625004" y="1179421"/>
                </a:lnTo>
                <a:lnTo>
                  <a:pt x="1642458" y="1202857"/>
                </a:lnTo>
                <a:lnTo>
                  <a:pt x="1659516" y="1225895"/>
                </a:lnTo>
                <a:lnTo>
                  <a:pt x="1692440" y="1271971"/>
                </a:lnTo>
                <a:lnTo>
                  <a:pt x="1723778" y="1317253"/>
                </a:lnTo>
                <a:lnTo>
                  <a:pt x="1753926" y="1362138"/>
                </a:lnTo>
                <a:lnTo>
                  <a:pt x="1782090" y="1405037"/>
                </a:lnTo>
                <a:lnTo>
                  <a:pt x="1808668" y="1447141"/>
                </a:lnTo>
                <a:lnTo>
                  <a:pt x="1833262" y="1487657"/>
                </a:lnTo>
                <a:lnTo>
                  <a:pt x="1856269" y="1526186"/>
                </a:lnTo>
                <a:lnTo>
                  <a:pt x="1877293" y="1562332"/>
                </a:lnTo>
                <a:lnTo>
                  <a:pt x="1896334" y="1596889"/>
                </a:lnTo>
                <a:lnTo>
                  <a:pt x="1912343" y="1625032"/>
                </a:lnTo>
                <a:lnTo>
                  <a:pt x="1902184" y="1628293"/>
                </a:lnTo>
                <a:lnTo>
                  <a:pt x="1881929" y="1634584"/>
                </a:lnTo>
                <a:lnTo>
                  <a:pt x="1856907" y="1641268"/>
                </a:lnTo>
                <a:lnTo>
                  <a:pt x="1827913" y="1649131"/>
                </a:lnTo>
                <a:lnTo>
                  <a:pt x="1795345" y="1657387"/>
                </a:lnTo>
                <a:lnTo>
                  <a:pt x="1759600" y="1666037"/>
                </a:lnTo>
                <a:lnTo>
                  <a:pt x="1721471" y="1674294"/>
                </a:lnTo>
                <a:lnTo>
                  <a:pt x="1701215" y="1678225"/>
                </a:lnTo>
                <a:lnTo>
                  <a:pt x="1680959" y="1681764"/>
                </a:lnTo>
                <a:lnTo>
                  <a:pt x="1659909" y="1685302"/>
                </a:lnTo>
                <a:lnTo>
                  <a:pt x="1638859" y="1688841"/>
                </a:lnTo>
                <a:lnTo>
                  <a:pt x="1617412" y="1691593"/>
                </a:lnTo>
                <a:lnTo>
                  <a:pt x="1595965" y="1694345"/>
                </a:lnTo>
                <a:lnTo>
                  <a:pt x="1574120" y="1696311"/>
                </a:lnTo>
                <a:lnTo>
                  <a:pt x="1552276" y="1698277"/>
                </a:lnTo>
                <a:lnTo>
                  <a:pt x="1530034" y="1699850"/>
                </a:lnTo>
                <a:lnTo>
                  <a:pt x="1508189" y="1701029"/>
                </a:lnTo>
                <a:lnTo>
                  <a:pt x="1486345" y="1701422"/>
                </a:lnTo>
                <a:lnTo>
                  <a:pt x="1469825" y="1701422"/>
                </a:lnTo>
                <a:lnTo>
                  <a:pt x="1437096" y="1699850"/>
                </a:lnTo>
                <a:lnTo>
                  <a:pt x="1422400" y="1699063"/>
                </a:lnTo>
                <a:lnTo>
                  <a:pt x="1443450" y="1700243"/>
                </a:lnTo>
                <a:lnTo>
                  <a:pt x="1464898" y="1701422"/>
                </a:lnTo>
                <a:lnTo>
                  <a:pt x="1469825" y="1701422"/>
                </a:lnTo>
                <a:lnTo>
                  <a:pt x="1478004" y="1701815"/>
                </a:lnTo>
                <a:lnTo>
                  <a:pt x="1506601" y="1702602"/>
                </a:lnTo>
                <a:lnTo>
                  <a:pt x="1539566" y="1702995"/>
                </a:lnTo>
                <a:lnTo>
                  <a:pt x="1575709" y="1703388"/>
                </a:lnTo>
                <a:lnTo>
                  <a:pt x="1615426" y="1702995"/>
                </a:lnTo>
                <a:lnTo>
                  <a:pt x="1656732" y="1701815"/>
                </a:lnTo>
                <a:lnTo>
                  <a:pt x="1700024" y="1699456"/>
                </a:lnTo>
                <a:lnTo>
                  <a:pt x="1721868" y="1698277"/>
                </a:lnTo>
                <a:lnTo>
                  <a:pt x="1743713" y="1696311"/>
                </a:lnTo>
                <a:lnTo>
                  <a:pt x="1765954" y="1694345"/>
                </a:lnTo>
                <a:lnTo>
                  <a:pt x="1788196" y="1691593"/>
                </a:lnTo>
                <a:lnTo>
                  <a:pt x="1810040" y="1689234"/>
                </a:lnTo>
                <a:lnTo>
                  <a:pt x="1831885" y="1686089"/>
                </a:lnTo>
                <a:lnTo>
                  <a:pt x="1853332" y="1682550"/>
                </a:lnTo>
                <a:lnTo>
                  <a:pt x="1873985" y="1678619"/>
                </a:lnTo>
                <a:lnTo>
                  <a:pt x="1894638" y="1673901"/>
                </a:lnTo>
                <a:lnTo>
                  <a:pt x="1914497" y="1669182"/>
                </a:lnTo>
                <a:lnTo>
                  <a:pt x="1933533" y="1664079"/>
                </a:lnTo>
                <a:lnTo>
                  <a:pt x="1943539" y="1682687"/>
                </a:lnTo>
                <a:lnTo>
                  <a:pt x="1964563" y="1723997"/>
                </a:lnTo>
                <a:lnTo>
                  <a:pt x="1974533" y="1744276"/>
                </a:lnTo>
                <a:lnTo>
                  <a:pt x="1961691" y="1752203"/>
                </a:lnTo>
                <a:lnTo>
                  <a:pt x="1946204" y="1755775"/>
                </a:lnTo>
                <a:lnTo>
                  <a:pt x="1927937" y="1759347"/>
                </a:lnTo>
                <a:lnTo>
                  <a:pt x="1902919" y="1764506"/>
                </a:lnTo>
                <a:lnTo>
                  <a:pt x="1871151" y="1770063"/>
                </a:lnTo>
                <a:lnTo>
                  <a:pt x="1834618" y="1775619"/>
                </a:lnTo>
                <a:lnTo>
                  <a:pt x="1792127" y="1781175"/>
                </a:lnTo>
                <a:lnTo>
                  <a:pt x="1768698" y="1783556"/>
                </a:lnTo>
                <a:lnTo>
                  <a:pt x="1744475" y="1785938"/>
                </a:lnTo>
                <a:lnTo>
                  <a:pt x="1719060" y="1787922"/>
                </a:lnTo>
                <a:lnTo>
                  <a:pt x="1692852" y="1789906"/>
                </a:lnTo>
                <a:lnTo>
                  <a:pt x="1665849" y="1791494"/>
                </a:lnTo>
                <a:lnTo>
                  <a:pt x="1637257" y="1792288"/>
                </a:lnTo>
                <a:lnTo>
                  <a:pt x="1607872" y="1793081"/>
                </a:lnTo>
                <a:lnTo>
                  <a:pt x="1578089" y="1793875"/>
                </a:lnTo>
                <a:lnTo>
                  <a:pt x="1546718" y="1793081"/>
                </a:lnTo>
                <a:lnTo>
                  <a:pt x="1515346" y="1792685"/>
                </a:lnTo>
                <a:lnTo>
                  <a:pt x="1483181" y="1791494"/>
                </a:lnTo>
                <a:lnTo>
                  <a:pt x="1450221" y="1789510"/>
                </a:lnTo>
                <a:lnTo>
                  <a:pt x="1416865" y="1786731"/>
                </a:lnTo>
                <a:lnTo>
                  <a:pt x="1383111" y="1783556"/>
                </a:lnTo>
                <a:lnTo>
                  <a:pt x="1348563" y="1779191"/>
                </a:lnTo>
                <a:lnTo>
                  <a:pt x="1314015" y="1774428"/>
                </a:lnTo>
                <a:lnTo>
                  <a:pt x="1279070" y="1768872"/>
                </a:lnTo>
                <a:lnTo>
                  <a:pt x="1243728" y="1761728"/>
                </a:lnTo>
                <a:lnTo>
                  <a:pt x="1272319" y="1733153"/>
                </a:lnTo>
                <a:lnTo>
                  <a:pt x="1260803" y="1730772"/>
                </a:lnTo>
                <a:lnTo>
                  <a:pt x="1246905" y="1727200"/>
                </a:lnTo>
                <a:lnTo>
                  <a:pt x="1227447" y="1722041"/>
                </a:lnTo>
                <a:lnTo>
                  <a:pt x="1204017" y="1715691"/>
                </a:lnTo>
                <a:lnTo>
                  <a:pt x="1175823" y="1707356"/>
                </a:lnTo>
                <a:lnTo>
                  <a:pt x="1144452" y="1697435"/>
                </a:lnTo>
                <a:lnTo>
                  <a:pt x="1108713" y="1685925"/>
                </a:lnTo>
                <a:lnTo>
                  <a:pt x="1070194" y="1672431"/>
                </a:lnTo>
                <a:lnTo>
                  <a:pt x="1028498" y="1656556"/>
                </a:lnTo>
                <a:lnTo>
                  <a:pt x="1007054" y="1648222"/>
                </a:lnTo>
                <a:lnTo>
                  <a:pt x="984816" y="1639094"/>
                </a:lnTo>
                <a:lnTo>
                  <a:pt x="961784" y="1629966"/>
                </a:lnTo>
                <a:lnTo>
                  <a:pt x="938752" y="1619250"/>
                </a:lnTo>
                <a:lnTo>
                  <a:pt x="914926" y="1608931"/>
                </a:lnTo>
                <a:lnTo>
                  <a:pt x="890703" y="1597819"/>
                </a:lnTo>
                <a:lnTo>
                  <a:pt x="866480" y="1585913"/>
                </a:lnTo>
                <a:lnTo>
                  <a:pt x="841859" y="1573610"/>
                </a:lnTo>
                <a:lnTo>
                  <a:pt x="816842" y="1560513"/>
                </a:lnTo>
                <a:lnTo>
                  <a:pt x="791427" y="1547019"/>
                </a:lnTo>
                <a:lnTo>
                  <a:pt x="766013" y="1533128"/>
                </a:lnTo>
                <a:lnTo>
                  <a:pt x="740598" y="1518444"/>
                </a:lnTo>
                <a:lnTo>
                  <a:pt x="826769" y="1496219"/>
                </a:lnTo>
                <a:lnTo>
                  <a:pt x="815650" y="1491853"/>
                </a:lnTo>
                <a:lnTo>
                  <a:pt x="802149" y="1485900"/>
                </a:lnTo>
                <a:lnTo>
                  <a:pt x="784279" y="1478360"/>
                </a:lnTo>
                <a:lnTo>
                  <a:pt x="762439" y="1467247"/>
                </a:lnTo>
                <a:lnTo>
                  <a:pt x="750128" y="1460500"/>
                </a:lnTo>
                <a:lnTo>
                  <a:pt x="737421" y="1453753"/>
                </a:lnTo>
                <a:lnTo>
                  <a:pt x="723522" y="1445419"/>
                </a:lnTo>
                <a:lnTo>
                  <a:pt x="708830" y="1436688"/>
                </a:lnTo>
                <a:lnTo>
                  <a:pt x="694137" y="1426766"/>
                </a:lnTo>
                <a:lnTo>
                  <a:pt x="678253" y="1416447"/>
                </a:lnTo>
                <a:lnTo>
                  <a:pt x="662369" y="1404541"/>
                </a:lnTo>
                <a:lnTo>
                  <a:pt x="645690" y="1392238"/>
                </a:lnTo>
                <a:lnTo>
                  <a:pt x="629012" y="1379141"/>
                </a:lnTo>
                <a:lnTo>
                  <a:pt x="611936" y="1364853"/>
                </a:lnTo>
                <a:lnTo>
                  <a:pt x="594464" y="1349375"/>
                </a:lnTo>
                <a:lnTo>
                  <a:pt x="576991" y="1333103"/>
                </a:lnTo>
                <a:lnTo>
                  <a:pt x="559519" y="1315641"/>
                </a:lnTo>
                <a:lnTo>
                  <a:pt x="541649" y="1297385"/>
                </a:lnTo>
                <a:lnTo>
                  <a:pt x="523780" y="1277938"/>
                </a:lnTo>
                <a:lnTo>
                  <a:pt x="506704" y="1257300"/>
                </a:lnTo>
                <a:lnTo>
                  <a:pt x="489232" y="1235472"/>
                </a:lnTo>
                <a:lnTo>
                  <a:pt x="472156" y="1212056"/>
                </a:lnTo>
                <a:lnTo>
                  <a:pt x="455081" y="1188244"/>
                </a:lnTo>
                <a:lnTo>
                  <a:pt x="438799" y="1162844"/>
                </a:lnTo>
                <a:lnTo>
                  <a:pt x="422518" y="1136253"/>
                </a:lnTo>
                <a:lnTo>
                  <a:pt x="414576" y="1122363"/>
                </a:lnTo>
                <a:lnTo>
                  <a:pt x="407428" y="1108472"/>
                </a:lnTo>
                <a:lnTo>
                  <a:pt x="486849" y="1092200"/>
                </a:lnTo>
                <a:lnTo>
                  <a:pt x="486849" y="1057275"/>
                </a:lnTo>
                <a:lnTo>
                  <a:pt x="482481" y="1055291"/>
                </a:lnTo>
                <a:lnTo>
                  <a:pt x="476921" y="1052513"/>
                </a:lnTo>
                <a:lnTo>
                  <a:pt x="469376" y="1048941"/>
                </a:lnTo>
                <a:lnTo>
                  <a:pt x="459846" y="1043384"/>
                </a:lnTo>
                <a:lnTo>
                  <a:pt x="448727" y="1037034"/>
                </a:lnTo>
                <a:lnTo>
                  <a:pt x="436020" y="1028700"/>
                </a:lnTo>
                <a:lnTo>
                  <a:pt x="422121" y="1018778"/>
                </a:lnTo>
                <a:lnTo>
                  <a:pt x="406237" y="1007269"/>
                </a:lnTo>
                <a:lnTo>
                  <a:pt x="389559" y="994172"/>
                </a:lnTo>
                <a:lnTo>
                  <a:pt x="372086" y="978297"/>
                </a:lnTo>
                <a:lnTo>
                  <a:pt x="353422" y="960834"/>
                </a:lnTo>
                <a:lnTo>
                  <a:pt x="343495" y="950913"/>
                </a:lnTo>
                <a:lnTo>
                  <a:pt x="333964" y="940991"/>
                </a:lnTo>
                <a:lnTo>
                  <a:pt x="324037" y="930275"/>
                </a:lnTo>
                <a:lnTo>
                  <a:pt x="313712" y="919163"/>
                </a:lnTo>
                <a:lnTo>
                  <a:pt x="303784" y="906859"/>
                </a:lnTo>
                <a:lnTo>
                  <a:pt x="293062" y="894556"/>
                </a:lnTo>
                <a:lnTo>
                  <a:pt x="283135" y="881063"/>
                </a:lnTo>
                <a:lnTo>
                  <a:pt x="272810" y="867172"/>
                </a:lnTo>
                <a:lnTo>
                  <a:pt x="262088" y="852884"/>
                </a:lnTo>
                <a:lnTo>
                  <a:pt x="251764" y="837406"/>
                </a:lnTo>
                <a:lnTo>
                  <a:pt x="240645" y="821928"/>
                </a:lnTo>
                <a:lnTo>
                  <a:pt x="229923" y="805259"/>
                </a:lnTo>
                <a:lnTo>
                  <a:pt x="219598" y="787400"/>
                </a:lnTo>
                <a:lnTo>
                  <a:pt x="208877" y="769541"/>
                </a:lnTo>
                <a:lnTo>
                  <a:pt x="198552" y="750888"/>
                </a:lnTo>
                <a:lnTo>
                  <a:pt x="187830" y="731441"/>
                </a:lnTo>
                <a:lnTo>
                  <a:pt x="177505" y="710803"/>
                </a:lnTo>
                <a:lnTo>
                  <a:pt x="167181" y="689769"/>
                </a:lnTo>
                <a:lnTo>
                  <a:pt x="157253" y="667941"/>
                </a:lnTo>
                <a:lnTo>
                  <a:pt x="147326" y="645716"/>
                </a:lnTo>
                <a:lnTo>
                  <a:pt x="137001" y="621903"/>
                </a:lnTo>
                <a:lnTo>
                  <a:pt x="127470" y="597297"/>
                </a:lnTo>
                <a:lnTo>
                  <a:pt x="117940" y="572294"/>
                </a:lnTo>
                <a:lnTo>
                  <a:pt x="108807" y="546100"/>
                </a:lnTo>
                <a:lnTo>
                  <a:pt x="99276" y="519509"/>
                </a:lnTo>
                <a:lnTo>
                  <a:pt x="90540" y="491331"/>
                </a:lnTo>
                <a:lnTo>
                  <a:pt x="81804" y="462359"/>
                </a:lnTo>
                <a:lnTo>
                  <a:pt x="73464" y="432991"/>
                </a:lnTo>
                <a:lnTo>
                  <a:pt x="65522" y="402431"/>
                </a:lnTo>
                <a:lnTo>
                  <a:pt x="57580" y="370681"/>
                </a:lnTo>
                <a:lnTo>
                  <a:pt x="50432" y="338534"/>
                </a:lnTo>
                <a:lnTo>
                  <a:pt x="42887" y="304800"/>
                </a:lnTo>
                <a:lnTo>
                  <a:pt x="36137" y="269875"/>
                </a:lnTo>
                <a:lnTo>
                  <a:pt x="29783" y="234553"/>
                </a:lnTo>
                <a:lnTo>
                  <a:pt x="23826" y="198041"/>
                </a:lnTo>
                <a:lnTo>
                  <a:pt x="18267" y="160338"/>
                </a:lnTo>
                <a:lnTo>
                  <a:pt x="13105" y="121841"/>
                </a:lnTo>
                <a:lnTo>
                  <a:pt x="8339" y="82550"/>
                </a:lnTo>
                <a:lnTo>
                  <a:pt x="3971" y="41672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51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1015">
              <a:solidFill>
                <a:srgbClr val="FFFFFF"/>
              </a:solidFill>
            </a:endParaRPr>
          </a:p>
        </p:txBody>
      </p:sp>
      <p:pic>
        <p:nvPicPr>
          <p:cNvPr id="4" name="17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7465" y="16954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5" dur="3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í$ḻîḋê"/>
          <p:cNvGrpSpPr/>
          <p:nvPr/>
        </p:nvGrpSpPr>
        <p:grpSpPr>
          <a:xfrm>
            <a:off x="254635" y="1575435"/>
            <a:ext cx="1023620" cy="992505"/>
            <a:chOff x="4004874" y="2307387"/>
            <a:chExt cx="1614876" cy="1919529"/>
          </a:xfrm>
        </p:grpSpPr>
        <p:grpSp>
          <p:nvGrpSpPr>
            <p:cNvPr id="7" name="ïsļïḑê"/>
            <p:cNvGrpSpPr/>
            <p:nvPr/>
          </p:nvGrpSpPr>
          <p:grpSpPr>
            <a:xfrm>
              <a:off x="4004874" y="2307387"/>
              <a:ext cx="1614876" cy="1919529"/>
              <a:chOff x="3647728" y="1916832"/>
              <a:chExt cx="2272017" cy="2700650"/>
            </a:xfrm>
          </p:grpSpPr>
          <p:sp>
            <p:nvSpPr>
              <p:cNvPr id="9" name="î$ḷîďè"/>
              <p:cNvSpPr/>
              <p:nvPr/>
            </p:nvSpPr>
            <p:spPr>
              <a:xfrm rot="10800000">
                <a:off x="3647728" y="3053809"/>
                <a:ext cx="2272015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îśḷíḓe"/>
              <p:cNvSpPr/>
              <p:nvPr/>
            </p:nvSpPr>
            <p:spPr>
              <a:xfrm rot="10800000">
                <a:off x="4070710" y="4519060"/>
                <a:ext cx="1437652" cy="98422"/>
              </a:xfrm>
              <a:prstGeom prst="trapezoid">
                <a:avLst>
                  <a:gd name="adj" fmla="val 7508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ṥľïdè"/>
              <p:cNvSpPr/>
              <p:nvPr/>
            </p:nvSpPr>
            <p:spPr>
              <a:xfrm>
                <a:off x="3647730" y="1916832"/>
                <a:ext cx="2272015" cy="2599629"/>
              </a:xfrm>
              <a:prstGeom prst="upArrow">
                <a:avLst>
                  <a:gd name="adj1" fmla="val 63377"/>
                  <a:gd name="adj2" fmla="val 50000"/>
                </a:avLst>
              </a:prstGeom>
              <a:solidFill>
                <a:srgbClr val="FA4D3A"/>
              </a:solidFill>
              <a:ln w="3175" cap="flat" cmpd="sng" algn="ctr">
                <a:noFill/>
                <a:prstDash val="solid"/>
              </a:ln>
              <a:effectLst>
                <a:outerShdw dist="25400" dir="540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îṣļïḓè"/>
            <p:cNvSpPr txBox="1"/>
            <p:nvPr/>
          </p:nvSpPr>
          <p:spPr>
            <a:xfrm>
              <a:off x="4326536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6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ïṣ1íḍé"/>
          <p:cNvGrpSpPr/>
          <p:nvPr/>
        </p:nvGrpSpPr>
        <p:grpSpPr>
          <a:xfrm>
            <a:off x="8113395" y="1050290"/>
            <a:ext cx="1194435" cy="1176655"/>
            <a:chOff x="6528048" y="2307390"/>
            <a:chExt cx="1614876" cy="1919534"/>
          </a:xfrm>
        </p:grpSpPr>
        <p:sp>
          <p:nvSpPr>
            <p:cNvPr id="13" name="iṥḻïḍe"/>
            <p:cNvSpPr/>
            <p:nvPr/>
          </p:nvSpPr>
          <p:spPr>
            <a:xfrm rot="10800000" flipV="1">
              <a:off x="6528048" y="3348843"/>
              <a:ext cx="1614875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šļidê"/>
            <p:cNvSpPr/>
            <p:nvPr/>
          </p:nvSpPr>
          <p:spPr>
            <a:xfrm rot="10800000" flipV="1">
              <a:off x="6828690" y="2307390"/>
              <a:ext cx="1021836" cy="69955"/>
            </a:xfrm>
            <a:prstGeom prst="trapezoid">
              <a:avLst>
                <a:gd name="adj" fmla="val 7508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lïďê"/>
            <p:cNvSpPr/>
            <p:nvPr/>
          </p:nvSpPr>
          <p:spPr>
            <a:xfrm flipV="1">
              <a:off x="6528049" y="2379192"/>
              <a:ext cx="1614875" cy="1847732"/>
            </a:xfrm>
            <a:prstGeom prst="upArrow">
              <a:avLst>
                <a:gd name="adj1" fmla="val 63377"/>
                <a:gd name="adj2" fmla="val 50000"/>
              </a:avLst>
            </a:prstGeom>
            <a:solidFill>
              <a:srgbClr val="F7941E"/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îṥ1ïdè"/>
            <p:cNvSpPr txBox="1"/>
            <p:nvPr/>
          </p:nvSpPr>
          <p:spPr>
            <a:xfrm>
              <a:off x="6849710" y="3331953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fontScale="90000" lnSpcReduction="1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3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35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36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37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2" name="文本框 41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语音合成代码实现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 descr="C:\Users\HJH\Desktop\API期末项目\识存学APP\语音合成代码1.png语音合成代码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8270" y="2567940"/>
            <a:ext cx="4175760" cy="3872230"/>
          </a:xfrm>
          <a:prstGeom prst="rect">
            <a:avLst/>
          </a:prstGeom>
        </p:spPr>
      </p:pic>
      <p:pic>
        <p:nvPicPr>
          <p:cNvPr id="44" name="图片 43" descr="C:\Users\HJH\Desktop\API期末项目\识存学APP\语音合成代码2.png语音合成代码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6430" y="1993265"/>
            <a:ext cx="5471795" cy="3740150"/>
          </a:xfrm>
          <a:prstGeom prst="rect">
            <a:avLst/>
          </a:prstGeom>
        </p:spPr>
      </p:pic>
      <p:pic>
        <p:nvPicPr>
          <p:cNvPr id="45" name="图片 44" descr="C:\Users\HJH\Desktop\API期末项目\识存学APP\语音合成输出.png语音合成输出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66430" y="2859405"/>
            <a:ext cx="3613785" cy="2437765"/>
          </a:xfrm>
          <a:prstGeom prst="rect">
            <a:avLst/>
          </a:prstGeom>
        </p:spPr>
      </p:pic>
      <p:pic>
        <p:nvPicPr>
          <p:cNvPr id="4" name="图片 3" descr="语音合成代码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780" y="1390650"/>
            <a:ext cx="5213985" cy="4077335"/>
          </a:xfrm>
          <a:prstGeom prst="rect">
            <a:avLst/>
          </a:prstGeom>
        </p:spPr>
      </p:pic>
      <p:sp>
        <p:nvSpPr>
          <p:cNvPr id="5" name="KSO_Shape"/>
          <p:cNvSpPr/>
          <p:nvPr/>
        </p:nvSpPr>
        <p:spPr bwMode="auto">
          <a:xfrm rot="13501989">
            <a:off x="10239375" y="-33655"/>
            <a:ext cx="1431290" cy="1186815"/>
          </a:xfrm>
          <a:custGeom>
            <a:avLst/>
            <a:gdLst>
              <a:gd name="T0" fmla="*/ 2911524 w 2965450"/>
              <a:gd name="T1" fmla="*/ 1176430 h 2371725"/>
              <a:gd name="T2" fmla="*/ 2844910 w 2965450"/>
              <a:gd name="T3" fmla="*/ 1344914 h 2371725"/>
              <a:gd name="T4" fmla="*/ 2700182 w 2965450"/>
              <a:gd name="T5" fmla="*/ 1530484 h 2371725"/>
              <a:gd name="T6" fmla="*/ 2505493 w 2965450"/>
              <a:gd name="T7" fmla="*/ 1695392 h 2371725"/>
              <a:gd name="T8" fmla="*/ 2169249 w 2965450"/>
              <a:gd name="T9" fmla="*/ 1741487 h 2371725"/>
              <a:gd name="T10" fmla="*/ 2397918 w 2965450"/>
              <a:gd name="T11" fmla="*/ 1682545 h 2371725"/>
              <a:gd name="T12" fmla="*/ 2183396 w 2965450"/>
              <a:gd name="T13" fmla="*/ 1677899 h 2371725"/>
              <a:gd name="T14" fmla="*/ 2373611 w 2965450"/>
              <a:gd name="T15" fmla="*/ 1414368 h 2371725"/>
              <a:gd name="T16" fmla="*/ 2721080 w 2965450"/>
              <a:gd name="T17" fmla="*/ 1383353 h 2371725"/>
              <a:gd name="T18" fmla="*/ 2440569 w 2965450"/>
              <a:gd name="T19" fmla="*/ 1405507 h 2371725"/>
              <a:gd name="T20" fmla="*/ 2455069 w 2965450"/>
              <a:gd name="T21" fmla="*/ 1215232 h 2371725"/>
              <a:gd name="T22" fmla="*/ 2696586 w 2965450"/>
              <a:gd name="T23" fmla="*/ 1129193 h 2371725"/>
              <a:gd name="T24" fmla="*/ 2758194 w 2965450"/>
              <a:gd name="T25" fmla="*/ 1109896 h 2371725"/>
              <a:gd name="T26" fmla="*/ 2763441 w 2965450"/>
              <a:gd name="T27" fmla="*/ 1002109 h 2371725"/>
              <a:gd name="T28" fmla="*/ 2520156 w 2965450"/>
              <a:gd name="T29" fmla="*/ 1140619 h 2371725"/>
              <a:gd name="T30" fmla="*/ 2435225 w 2965450"/>
              <a:gd name="T31" fmla="*/ 1138127 h 2371725"/>
              <a:gd name="T32" fmla="*/ 2273366 w 2965450"/>
              <a:gd name="T33" fmla="*/ 1398873 h 2371725"/>
              <a:gd name="T34" fmla="*/ 2248535 w 2965450"/>
              <a:gd name="T35" fmla="*/ 1342760 h 2371725"/>
              <a:gd name="T36" fmla="*/ 2140347 w 2965450"/>
              <a:gd name="T37" fmla="*/ 1706960 h 2371725"/>
              <a:gd name="T38" fmla="*/ 2156319 w 2965450"/>
              <a:gd name="T39" fmla="*/ 1989138 h 2371725"/>
              <a:gd name="T40" fmla="*/ 2108394 w 2965450"/>
              <a:gd name="T41" fmla="*/ 2305487 h 2371725"/>
              <a:gd name="T42" fmla="*/ 2061097 w 2965450"/>
              <a:gd name="T43" fmla="*/ 2135726 h 2371725"/>
              <a:gd name="T44" fmla="*/ 2000687 w 2965450"/>
              <a:gd name="T45" fmla="*/ 1772047 h 2371725"/>
              <a:gd name="T46" fmla="*/ 2089714 w 2965450"/>
              <a:gd name="T47" fmla="*/ 2246313 h 2371725"/>
              <a:gd name="T48" fmla="*/ 2094704 w 2965450"/>
              <a:gd name="T49" fmla="*/ 1581347 h 2371725"/>
              <a:gd name="T50" fmla="*/ 2137131 w 2965450"/>
              <a:gd name="T51" fmla="*/ 1287295 h 2371725"/>
              <a:gd name="T52" fmla="*/ 2250138 w 2965450"/>
              <a:gd name="T53" fmla="*/ 1082253 h 2371725"/>
              <a:gd name="T54" fmla="*/ 2491615 w 2965450"/>
              <a:gd name="T55" fmla="*/ 949135 h 2371725"/>
              <a:gd name="T56" fmla="*/ 2867511 w 2965450"/>
              <a:gd name="T57" fmla="*/ 858138 h 2371725"/>
              <a:gd name="T58" fmla="*/ 54801 w 2965450"/>
              <a:gd name="T59" fmla="*/ 42863 h 2371725"/>
              <a:gd name="T60" fmla="*/ 445550 w 2965450"/>
              <a:gd name="T61" fmla="*/ 177403 h 2371725"/>
              <a:gd name="T62" fmla="*/ 1146040 w 2965450"/>
              <a:gd name="T63" fmla="*/ 211931 h 2371725"/>
              <a:gd name="T64" fmla="*/ 1476430 w 2965450"/>
              <a:gd name="T65" fmla="*/ 317500 h 2371725"/>
              <a:gd name="T66" fmla="*/ 1681733 w 2965450"/>
              <a:gd name="T67" fmla="*/ 431800 h 2371725"/>
              <a:gd name="T68" fmla="*/ 1896566 w 2965450"/>
              <a:gd name="T69" fmla="*/ 822325 h 2371725"/>
              <a:gd name="T70" fmla="*/ 2062158 w 2965450"/>
              <a:gd name="T71" fmla="*/ 1324769 h 2371725"/>
              <a:gd name="T72" fmla="*/ 2045082 w 2965450"/>
              <a:gd name="T73" fmla="*/ 1670050 h 2371725"/>
              <a:gd name="T74" fmla="*/ 1928813 w 2965450"/>
              <a:gd name="T75" fmla="*/ 1036638 h 2371725"/>
              <a:gd name="T76" fmla="*/ 1674012 w 2965450"/>
              <a:gd name="T77" fmla="*/ 718227 h 2371725"/>
              <a:gd name="T78" fmla="*/ 1652012 w 2965450"/>
              <a:gd name="T79" fmla="*/ 960562 h 2371725"/>
              <a:gd name="T80" fmla="*/ 1286636 w 2965450"/>
              <a:gd name="T81" fmla="*/ 759967 h 2371725"/>
              <a:gd name="T82" fmla="*/ 1217106 w 2965450"/>
              <a:gd name="T83" fmla="*/ 633824 h 2371725"/>
              <a:gd name="T84" fmla="*/ 1017290 w 2965450"/>
              <a:gd name="T85" fmla="*/ 600686 h 2371725"/>
              <a:gd name="T86" fmla="*/ 413939 w 2965450"/>
              <a:gd name="T87" fmla="*/ 350444 h 2371725"/>
              <a:gd name="T88" fmla="*/ 875769 w 2965450"/>
              <a:gd name="T89" fmla="*/ 603018 h 2371725"/>
              <a:gd name="T90" fmla="*/ 446145 w 2965450"/>
              <a:gd name="T91" fmla="*/ 604954 h 2371725"/>
              <a:gd name="T92" fmla="*/ 690963 w 2965450"/>
              <a:gd name="T93" fmla="*/ 640576 h 2371725"/>
              <a:gd name="T94" fmla="*/ 1151765 w 2965450"/>
              <a:gd name="T95" fmla="*/ 708727 h 2371725"/>
              <a:gd name="T96" fmla="*/ 1509729 w 2965450"/>
              <a:gd name="T97" fmla="*/ 1046212 h 2371725"/>
              <a:gd name="T98" fmla="*/ 1193150 w 2965450"/>
              <a:gd name="T99" fmla="*/ 1156311 h 2371725"/>
              <a:gd name="T100" fmla="*/ 561975 w 2965450"/>
              <a:gd name="T101" fmla="*/ 1164688 h 2371725"/>
              <a:gd name="T102" fmla="*/ 1203068 w 2965450"/>
              <a:gd name="T103" fmla="*/ 1180645 h 2371725"/>
              <a:gd name="T104" fmla="*/ 1549400 w 2965450"/>
              <a:gd name="T105" fmla="*/ 1084507 h 2371725"/>
              <a:gd name="T106" fmla="*/ 1912343 w 2965450"/>
              <a:gd name="T107" fmla="*/ 1625032 h 2371725"/>
              <a:gd name="T108" fmla="*/ 1486345 w 2965450"/>
              <a:gd name="T109" fmla="*/ 1701422 h 2371725"/>
              <a:gd name="T110" fmla="*/ 1810040 w 2965450"/>
              <a:gd name="T111" fmla="*/ 1689234 h 2371725"/>
              <a:gd name="T112" fmla="*/ 1744475 w 2965450"/>
              <a:gd name="T113" fmla="*/ 1785938 h 2371725"/>
              <a:gd name="T114" fmla="*/ 1260803 w 2965450"/>
              <a:gd name="T115" fmla="*/ 1730772 h 2371725"/>
              <a:gd name="T116" fmla="*/ 791427 w 2965450"/>
              <a:gd name="T117" fmla="*/ 1547019 h 2371725"/>
              <a:gd name="T118" fmla="*/ 594464 w 2965450"/>
              <a:gd name="T119" fmla="*/ 1349375 h 2371725"/>
              <a:gd name="T120" fmla="*/ 459846 w 2965450"/>
              <a:gd name="T121" fmla="*/ 1043384 h 2371725"/>
              <a:gd name="T122" fmla="*/ 240645 w 2965450"/>
              <a:gd name="T123" fmla="*/ 821928 h 2371725"/>
              <a:gd name="T124" fmla="*/ 65522 w 2965450"/>
              <a:gd name="T125" fmla="*/ 402431 h 2371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65450" h="2371725">
                <a:moveTo>
                  <a:pt x="2962674" y="782638"/>
                </a:moveTo>
                <a:lnTo>
                  <a:pt x="2963467" y="802904"/>
                </a:lnTo>
                <a:lnTo>
                  <a:pt x="2964657" y="822375"/>
                </a:lnTo>
                <a:lnTo>
                  <a:pt x="2965450" y="841051"/>
                </a:lnTo>
                <a:lnTo>
                  <a:pt x="2965450" y="859727"/>
                </a:lnTo>
                <a:lnTo>
                  <a:pt x="2965450" y="877609"/>
                </a:lnTo>
                <a:lnTo>
                  <a:pt x="2965450" y="895093"/>
                </a:lnTo>
                <a:lnTo>
                  <a:pt x="2964260" y="928869"/>
                </a:lnTo>
                <a:lnTo>
                  <a:pt x="2961881" y="960261"/>
                </a:lnTo>
                <a:lnTo>
                  <a:pt x="2958709" y="990859"/>
                </a:lnTo>
                <a:lnTo>
                  <a:pt x="2954744" y="1019072"/>
                </a:lnTo>
                <a:lnTo>
                  <a:pt x="2949986" y="1046490"/>
                </a:lnTo>
                <a:lnTo>
                  <a:pt x="2945228" y="1071922"/>
                </a:lnTo>
                <a:lnTo>
                  <a:pt x="2939280" y="1095764"/>
                </a:lnTo>
                <a:lnTo>
                  <a:pt x="2932936" y="1118017"/>
                </a:lnTo>
                <a:lnTo>
                  <a:pt x="2925799" y="1138680"/>
                </a:lnTo>
                <a:lnTo>
                  <a:pt x="2919058" y="1158151"/>
                </a:lnTo>
                <a:lnTo>
                  <a:pt x="2911524" y="1176430"/>
                </a:lnTo>
                <a:lnTo>
                  <a:pt x="2903990" y="1193119"/>
                </a:lnTo>
                <a:lnTo>
                  <a:pt x="2896060" y="1208219"/>
                </a:lnTo>
                <a:lnTo>
                  <a:pt x="2888526" y="1222524"/>
                </a:lnTo>
                <a:lnTo>
                  <a:pt x="2880596" y="1235637"/>
                </a:lnTo>
                <a:lnTo>
                  <a:pt x="2872666" y="1246764"/>
                </a:lnTo>
                <a:lnTo>
                  <a:pt x="2865132" y="1257890"/>
                </a:lnTo>
                <a:lnTo>
                  <a:pt x="2857598" y="1267030"/>
                </a:lnTo>
                <a:lnTo>
                  <a:pt x="2850858" y="1275772"/>
                </a:lnTo>
                <a:lnTo>
                  <a:pt x="2843720" y="1283322"/>
                </a:lnTo>
                <a:lnTo>
                  <a:pt x="2836980" y="1290077"/>
                </a:lnTo>
                <a:lnTo>
                  <a:pt x="2831428" y="1295243"/>
                </a:lnTo>
                <a:lnTo>
                  <a:pt x="2825877" y="1300011"/>
                </a:lnTo>
                <a:lnTo>
                  <a:pt x="2817154" y="1307164"/>
                </a:lnTo>
                <a:lnTo>
                  <a:pt x="2811206" y="1311137"/>
                </a:lnTo>
                <a:lnTo>
                  <a:pt x="2809620" y="1312329"/>
                </a:lnTo>
                <a:lnTo>
                  <a:pt x="2811603" y="1328622"/>
                </a:lnTo>
                <a:lnTo>
                  <a:pt x="2850064" y="1330608"/>
                </a:lnTo>
                <a:lnTo>
                  <a:pt x="2844910" y="1344914"/>
                </a:lnTo>
                <a:lnTo>
                  <a:pt x="2839359" y="1358424"/>
                </a:lnTo>
                <a:lnTo>
                  <a:pt x="2833807" y="1371537"/>
                </a:lnTo>
                <a:lnTo>
                  <a:pt x="2827067" y="1383856"/>
                </a:lnTo>
                <a:lnTo>
                  <a:pt x="2820722" y="1395777"/>
                </a:lnTo>
                <a:lnTo>
                  <a:pt x="2814378" y="1407300"/>
                </a:lnTo>
                <a:lnTo>
                  <a:pt x="2807637" y="1418029"/>
                </a:lnTo>
                <a:lnTo>
                  <a:pt x="2800897" y="1428758"/>
                </a:lnTo>
                <a:lnTo>
                  <a:pt x="2793759" y="1438295"/>
                </a:lnTo>
                <a:lnTo>
                  <a:pt x="2786622" y="1447832"/>
                </a:lnTo>
                <a:lnTo>
                  <a:pt x="2779881" y="1456574"/>
                </a:lnTo>
                <a:lnTo>
                  <a:pt x="2772744" y="1464919"/>
                </a:lnTo>
                <a:lnTo>
                  <a:pt x="2765607" y="1472866"/>
                </a:lnTo>
                <a:lnTo>
                  <a:pt x="2758866" y="1480416"/>
                </a:lnTo>
                <a:lnTo>
                  <a:pt x="2744988" y="1493927"/>
                </a:lnTo>
                <a:lnTo>
                  <a:pt x="2732300" y="1505450"/>
                </a:lnTo>
                <a:lnTo>
                  <a:pt x="2720801" y="1515384"/>
                </a:lnTo>
                <a:lnTo>
                  <a:pt x="2709698" y="1523729"/>
                </a:lnTo>
                <a:lnTo>
                  <a:pt x="2700182" y="1530484"/>
                </a:lnTo>
                <a:lnTo>
                  <a:pt x="2692648" y="1535253"/>
                </a:lnTo>
                <a:lnTo>
                  <a:pt x="2686304" y="1538829"/>
                </a:lnTo>
                <a:lnTo>
                  <a:pt x="2681546" y="1541611"/>
                </a:lnTo>
                <a:lnTo>
                  <a:pt x="2723180" y="1546379"/>
                </a:lnTo>
                <a:lnTo>
                  <a:pt x="2701768" y="1563466"/>
                </a:lnTo>
                <a:lnTo>
                  <a:pt x="2680356" y="1578963"/>
                </a:lnTo>
                <a:lnTo>
                  <a:pt x="2658944" y="1594063"/>
                </a:lnTo>
                <a:lnTo>
                  <a:pt x="2637929" y="1607176"/>
                </a:lnTo>
                <a:lnTo>
                  <a:pt x="2618103" y="1619892"/>
                </a:lnTo>
                <a:lnTo>
                  <a:pt x="2598674" y="1631416"/>
                </a:lnTo>
                <a:lnTo>
                  <a:pt x="2580435" y="1641350"/>
                </a:lnTo>
                <a:lnTo>
                  <a:pt x="2563384" y="1650092"/>
                </a:lnTo>
                <a:lnTo>
                  <a:pt x="2547524" y="1658437"/>
                </a:lnTo>
                <a:lnTo>
                  <a:pt x="2533249" y="1665192"/>
                </a:lnTo>
                <a:lnTo>
                  <a:pt x="2509855" y="1675524"/>
                </a:lnTo>
                <a:lnTo>
                  <a:pt x="2495184" y="1681882"/>
                </a:lnTo>
                <a:lnTo>
                  <a:pt x="2490029" y="1683868"/>
                </a:lnTo>
                <a:lnTo>
                  <a:pt x="2505493" y="1695392"/>
                </a:lnTo>
                <a:lnTo>
                  <a:pt x="2489633" y="1700955"/>
                </a:lnTo>
                <a:lnTo>
                  <a:pt x="2473772" y="1706518"/>
                </a:lnTo>
                <a:lnTo>
                  <a:pt x="2457515" y="1711287"/>
                </a:lnTo>
                <a:lnTo>
                  <a:pt x="2441655" y="1715658"/>
                </a:lnTo>
                <a:lnTo>
                  <a:pt x="2426587" y="1719631"/>
                </a:lnTo>
                <a:lnTo>
                  <a:pt x="2411123" y="1723208"/>
                </a:lnTo>
                <a:lnTo>
                  <a:pt x="2395659" y="1725989"/>
                </a:lnTo>
                <a:lnTo>
                  <a:pt x="2380988" y="1729168"/>
                </a:lnTo>
                <a:lnTo>
                  <a:pt x="2351646" y="1733937"/>
                </a:lnTo>
                <a:lnTo>
                  <a:pt x="2323890" y="1737513"/>
                </a:lnTo>
                <a:lnTo>
                  <a:pt x="2297720" y="1740295"/>
                </a:lnTo>
                <a:lnTo>
                  <a:pt x="2273136" y="1741884"/>
                </a:lnTo>
                <a:lnTo>
                  <a:pt x="2250931" y="1742679"/>
                </a:lnTo>
                <a:lnTo>
                  <a:pt x="2230709" y="1743076"/>
                </a:lnTo>
                <a:lnTo>
                  <a:pt x="2212866" y="1743076"/>
                </a:lnTo>
                <a:lnTo>
                  <a:pt x="2197798" y="1742679"/>
                </a:lnTo>
                <a:lnTo>
                  <a:pt x="2176783" y="1741884"/>
                </a:lnTo>
                <a:lnTo>
                  <a:pt x="2169249" y="1741487"/>
                </a:lnTo>
                <a:lnTo>
                  <a:pt x="2162614" y="1738582"/>
                </a:lnTo>
                <a:lnTo>
                  <a:pt x="2166540" y="1726804"/>
                </a:lnTo>
                <a:lnTo>
                  <a:pt x="2173287" y="1706166"/>
                </a:lnTo>
                <a:lnTo>
                  <a:pt x="2176615" y="1696849"/>
                </a:lnTo>
                <a:lnTo>
                  <a:pt x="2185193" y="1698293"/>
                </a:lnTo>
                <a:lnTo>
                  <a:pt x="2195115" y="1699061"/>
                </a:lnTo>
                <a:lnTo>
                  <a:pt x="2205037" y="1699829"/>
                </a:lnTo>
                <a:lnTo>
                  <a:pt x="2225278" y="1700213"/>
                </a:lnTo>
                <a:lnTo>
                  <a:pt x="2246312" y="1699829"/>
                </a:lnTo>
                <a:lnTo>
                  <a:pt x="2266950" y="1699061"/>
                </a:lnTo>
                <a:lnTo>
                  <a:pt x="2287984" y="1697525"/>
                </a:lnTo>
                <a:lnTo>
                  <a:pt x="2307828" y="1695604"/>
                </a:lnTo>
                <a:lnTo>
                  <a:pt x="2327672" y="1693684"/>
                </a:lnTo>
                <a:lnTo>
                  <a:pt x="2346325" y="1690995"/>
                </a:lnTo>
                <a:lnTo>
                  <a:pt x="2363390" y="1688307"/>
                </a:lnTo>
                <a:lnTo>
                  <a:pt x="2391568" y="1683314"/>
                </a:lnTo>
                <a:lnTo>
                  <a:pt x="2392416" y="1683160"/>
                </a:lnTo>
                <a:lnTo>
                  <a:pt x="2397918" y="1682545"/>
                </a:lnTo>
                <a:lnTo>
                  <a:pt x="2405477" y="1680790"/>
                </a:lnTo>
                <a:lnTo>
                  <a:pt x="2410618" y="1679857"/>
                </a:lnTo>
                <a:lnTo>
                  <a:pt x="2417762" y="1678705"/>
                </a:lnTo>
                <a:lnTo>
                  <a:pt x="2407840" y="1680241"/>
                </a:lnTo>
                <a:lnTo>
                  <a:pt x="2405477" y="1680790"/>
                </a:lnTo>
                <a:lnTo>
                  <a:pt x="2392416" y="1683160"/>
                </a:lnTo>
                <a:lnTo>
                  <a:pt x="2387600" y="1683698"/>
                </a:lnTo>
                <a:lnTo>
                  <a:pt x="2377678" y="1685234"/>
                </a:lnTo>
                <a:lnTo>
                  <a:pt x="2356643" y="1687154"/>
                </a:lnTo>
                <a:lnTo>
                  <a:pt x="2336006" y="1687923"/>
                </a:lnTo>
                <a:lnTo>
                  <a:pt x="2315368" y="1688307"/>
                </a:lnTo>
                <a:lnTo>
                  <a:pt x="2295128" y="1687923"/>
                </a:lnTo>
                <a:lnTo>
                  <a:pt x="2276078" y="1687538"/>
                </a:lnTo>
                <a:lnTo>
                  <a:pt x="2257425" y="1686386"/>
                </a:lnTo>
                <a:lnTo>
                  <a:pt x="2239962" y="1685234"/>
                </a:lnTo>
                <a:lnTo>
                  <a:pt x="2224484" y="1683314"/>
                </a:lnTo>
                <a:lnTo>
                  <a:pt x="2197893" y="1679857"/>
                </a:lnTo>
                <a:lnTo>
                  <a:pt x="2183396" y="1677899"/>
                </a:lnTo>
                <a:lnTo>
                  <a:pt x="2195909" y="1645444"/>
                </a:lnTo>
                <a:lnTo>
                  <a:pt x="2210990" y="1607344"/>
                </a:lnTo>
                <a:lnTo>
                  <a:pt x="2219722" y="1586707"/>
                </a:lnTo>
                <a:lnTo>
                  <a:pt x="2229644" y="1565276"/>
                </a:lnTo>
                <a:lnTo>
                  <a:pt x="2239565" y="1543051"/>
                </a:lnTo>
                <a:lnTo>
                  <a:pt x="2250678" y="1520032"/>
                </a:lnTo>
                <a:lnTo>
                  <a:pt x="2261790" y="1496616"/>
                </a:lnTo>
                <a:lnTo>
                  <a:pt x="2274094" y="1472804"/>
                </a:lnTo>
                <a:lnTo>
                  <a:pt x="2287190" y="1448991"/>
                </a:lnTo>
                <a:lnTo>
                  <a:pt x="2301081" y="1424385"/>
                </a:lnTo>
                <a:lnTo>
                  <a:pt x="2315369" y="1399779"/>
                </a:lnTo>
                <a:lnTo>
                  <a:pt x="2316953" y="1397235"/>
                </a:lnTo>
                <a:lnTo>
                  <a:pt x="2316162" y="1399465"/>
                </a:lnTo>
                <a:lnTo>
                  <a:pt x="2321709" y="1401479"/>
                </a:lnTo>
                <a:lnTo>
                  <a:pt x="2329633" y="1404701"/>
                </a:lnTo>
                <a:lnTo>
                  <a:pt x="2340727" y="1407924"/>
                </a:lnTo>
                <a:lnTo>
                  <a:pt x="2354990" y="1411549"/>
                </a:lnTo>
                <a:lnTo>
                  <a:pt x="2373611" y="1414368"/>
                </a:lnTo>
                <a:lnTo>
                  <a:pt x="2383516" y="1416382"/>
                </a:lnTo>
                <a:lnTo>
                  <a:pt x="2395402" y="1417591"/>
                </a:lnTo>
                <a:lnTo>
                  <a:pt x="2407685" y="1418396"/>
                </a:lnTo>
                <a:lnTo>
                  <a:pt x="2420759" y="1419202"/>
                </a:lnTo>
                <a:lnTo>
                  <a:pt x="2435023" y="1420410"/>
                </a:lnTo>
                <a:lnTo>
                  <a:pt x="2450474" y="1420813"/>
                </a:lnTo>
                <a:lnTo>
                  <a:pt x="2467115" y="1420410"/>
                </a:lnTo>
                <a:lnTo>
                  <a:pt x="2484548" y="1420008"/>
                </a:lnTo>
                <a:lnTo>
                  <a:pt x="2503169" y="1418799"/>
                </a:lnTo>
                <a:lnTo>
                  <a:pt x="2522583" y="1417591"/>
                </a:lnTo>
                <a:lnTo>
                  <a:pt x="2543186" y="1415174"/>
                </a:lnTo>
                <a:lnTo>
                  <a:pt x="2564977" y="1413160"/>
                </a:lnTo>
                <a:lnTo>
                  <a:pt x="2588352" y="1409938"/>
                </a:lnTo>
                <a:lnTo>
                  <a:pt x="2612521" y="1405910"/>
                </a:lnTo>
                <a:lnTo>
                  <a:pt x="2637878" y="1401479"/>
                </a:lnTo>
                <a:lnTo>
                  <a:pt x="2664423" y="1396242"/>
                </a:lnTo>
                <a:lnTo>
                  <a:pt x="2692157" y="1390200"/>
                </a:lnTo>
                <a:lnTo>
                  <a:pt x="2721080" y="1383353"/>
                </a:lnTo>
                <a:lnTo>
                  <a:pt x="2751587" y="1375297"/>
                </a:lnTo>
                <a:lnTo>
                  <a:pt x="2782887" y="1366838"/>
                </a:lnTo>
                <a:lnTo>
                  <a:pt x="2769416" y="1370463"/>
                </a:lnTo>
                <a:lnTo>
                  <a:pt x="2753172" y="1374491"/>
                </a:lnTo>
                <a:lnTo>
                  <a:pt x="2732173" y="1378922"/>
                </a:lnTo>
                <a:lnTo>
                  <a:pt x="2706420" y="1384561"/>
                </a:lnTo>
                <a:lnTo>
                  <a:pt x="2677102" y="1390200"/>
                </a:lnTo>
                <a:lnTo>
                  <a:pt x="2644217" y="1395437"/>
                </a:lnTo>
                <a:lnTo>
                  <a:pt x="2609351" y="1400270"/>
                </a:lnTo>
                <a:lnTo>
                  <a:pt x="2591522" y="1402284"/>
                </a:lnTo>
                <a:lnTo>
                  <a:pt x="2572901" y="1404298"/>
                </a:lnTo>
                <a:lnTo>
                  <a:pt x="2554279" y="1405910"/>
                </a:lnTo>
                <a:lnTo>
                  <a:pt x="2534865" y="1407118"/>
                </a:lnTo>
                <a:lnTo>
                  <a:pt x="2516244" y="1407924"/>
                </a:lnTo>
                <a:lnTo>
                  <a:pt x="2496830" y="1407924"/>
                </a:lnTo>
                <a:lnTo>
                  <a:pt x="2478209" y="1407924"/>
                </a:lnTo>
                <a:lnTo>
                  <a:pt x="2459191" y="1407118"/>
                </a:lnTo>
                <a:lnTo>
                  <a:pt x="2440569" y="1405507"/>
                </a:lnTo>
                <a:lnTo>
                  <a:pt x="2422344" y="1403493"/>
                </a:lnTo>
                <a:lnTo>
                  <a:pt x="2404515" y="1400673"/>
                </a:lnTo>
                <a:lnTo>
                  <a:pt x="2387082" y="1397048"/>
                </a:lnTo>
                <a:lnTo>
                  <a:pt x="2370442" y="1392617"/>
                </a:lnTo>
                <a:lnTo>
                  <a:pt x="2354594" y="1387784"/>
                </a:lnTo>
                <a:lnTo>
                  <a:pt x="2346670" y="1384561"/>
                </a:lnTo>
                <a:lnTo>
                  <a:pt x="2339538" y="1381742"/>
                </a:lnTo>
                <a:lnTo>
                  <a:pt x="2332010" y="1378519"/>
                </a:lnTo>
                <a:lnTo>
                  <a:pt x="2329429" y="1377207"/>
                </a:lnTo>
                <a:lnTo>
                  <a:pt x="2330450" y="1375569"/>
                </a:lnTo>
                <a:lnTo>
                  <a:pt x="2345928" y="1350963"/>
                </a:lnTo>
                <a:lnTo>
                  <a:pt x="2362200" y="1327150"/>
                </a:lnTo>
                <a:lnTo>
                  <a:pt x="2379662" y="1303735"/>
                </a:lnTo>
                <a:lnTo>
                  <a:pt x="2397522" y="1280716"/>
                </a:lnTo>
                <a:lnTo>
                  <a:pt x="2416175" y="1257697"/>
                </a:lnTo>
                <a:lnTo>
                  <a:pt x="2434828" y="1236266"/>
                </a:lnTo>
                <a:lnTo>
                  <a:pt x="2445147" y="1225550"/>
                </a:lnTo>
                <a:lnTo>
                  <a:pt x="2455069" y="1215232"/>
                </a:lnTo>
                <a:lnTo>
                  <a:pt x="2465387" y="1205310"/>
                </a:lnTo>
                <a:lnTo>
                  <a:pt x="2475706" y="1194991"/>
                </a:lnTo>
                <a:lnTo>
                  <a:pt x="2486422" y="1185466"/>
                </a:lnTo>
                <a:lnTo>
                  <a:pt x="2497138" y="1176338"/>
                </a:lnTo>
                <a:lnTo>
                  <a:pt x="2508250" y="1167210"/>
                </a:lnTo>
                <a:lnTo>
                  <a:pt x="2518966" y="1158875"/>
                </a:lnTo>
                <a:lnTo>
                  <a:pt x="2553515" y="1137536"/>
                </a:lnTo>
                <a:lnTo>
                  <a:pt x="2565817" y="1138644"/>
                </a:lnTo>
                <a:lnTo>
                  <a:pt x="2578536" y="1139431"/>
                </a:lnTo>
                <a:lnTo>
                  <a:pt x="2591255" y="1139825"/>
                </a:lnTo>
                <a:lnTo>
                  <a:pt x="2603577" y="1139825"/>
                </a:lnTo>
                <a:lnTo>
                  <a:pt x="2615899" y="1139431"/>
                </a:lnTo>
                <a:lnTo>
                  <a:pt x="2628220" y="1138644"/>
                </a:lnTo>
                <a:lnTo>
                  <a:pt x="2640144" y="1137856"/>
                </a:lnTo>
                <a:lnTo>
                  <a:pt x="2652069" y="1136281"/>
                </a:lnTo>
                <a:lnTo>
                  <a:pt x="2663595" y="1134706"/>
                </a:lnTo>
                <a:lnTo>
                  <a:pt x="2675122" y="1133131"/>
                </a:lnTo>
                <a:lnTo>
                  <a:pt x="2696586" y="1129193"/>
                </a:lnTo>
                <a:lnTo>
                  <a:pt x="2717254" y="1124073"/>
                </a:lnTo>
                <a:lnTo>
                  <a:pt x="2736333" y="1118954"/>
                </a:lnTo>
                <a:lnTo>
                  <a:pt x="2753424" y="1113834"/>
                </a:lnTo>
                <a:lnTo>
                  <a:pt x="2769323" y="1108715"/>
                </a:lnTo>
                <a:lnTo>
                  <a:pt x="2782837" y="1103202"/>
                </a:lnTo>
                <a:lnTo>
                  <a:pt x="2790519" y="1100052"/>
                </a:lnTo>
                <a:lnTo>
                  <a:pt x="2797941" y="1097295"/>
                </a:lnTo>
                <a:lnTo>
                  <a:pt x="2807481" y="1093357"/>
                </a:lnTo>
                <a:lnTo>
                  <a:pt x="2810659" y="1091782"/>
                </a:lnTo>
                <a:lnTo>
                  <a:pt x="2810661" y="1091782"/>
                </a:lnTo>
                <a:lnTo>
                  <a:pt x="2816225" y="1089025"/>
                </a:lnTo>
                <a:lnTo>
                  <a:pt x="2810659" y="1091782"/>
                </a:lnTo>
                <a:lnTo>
                  <a:pt x="2794364" y="1098476"/>
                </a:lnTo>
                <a:lnTo>
                  <a:pt x="2790519" y="1100052"/>
                </a:lnTo>
                <a:lnTo>
                  <a:pt x="2788402" y="1100839"/>
                </a:lnTo>
                <a:lnTo>
                  <a:pt x="2778465" y="1103989"/>
                </a:lnTo>
                <a:lnTo>
                  <a:pt x="2768528" y="1106746"/>
                </a:lnTo>
                <a:lnTo>
                  <a:pt x="2758194" y="1109896"/>
                </a:lnTo>
                <a:lnTo>
                  <a:pt x="2748257" y="1112259"/>
                </a:lnTo>
                <a:lnTo>
                  <a:pt x="2738320" y="1114228"/>
                </a:lnTo>
                <a:lnTo>
                  <a:pt x="2717652" y="1118166"/>
                </a:lnTo>
                <a:lnTo>
                  <a:pt x="2697381" y="1121317"/>
                </a:lnTo>
                <a:lnTo>
                  <a:pt x="2677507" y="1123286"/>
                </a:lnTo>
                <a:lnTo>
                  <a:pt x="2658826" y="1124861"/>
                </a:lnTo>
                <a:lnTo>
                  <a:pt x="2640939" y="1125648"/>
                </a:lnTo>
                <a:lnTo>
                  <a:pt x="2624643" y="1126042"/>
                </a:lnTo>
                <a:lnTo>
                  <a:pt x="2609539" y="1126436"/>
                </a:lnTo>
                <a:lnTo>
                  <a:pt x="2596820" y="1126436"/>
                </a:lnTo>
                <a:lnTo>
                  <a:pt x="2578934" y="1125648"/>
                </a:lnTo>
                <a:lnTo>
                  <a:pt x="2573192" y="1125314"/>
                </a:lnTo>
                <a:lnTo>
                  <a:pt x="2601516" y="1107678"/>
                </a:lnTo>
                <a:lnTo>
                  <a:pt x="2650331" y="1077119"/>
                </a:lnTo>
                <a:lnTo>
                  <a:pt x="2699544" y="1045766"/>
                </a:lnTo>
                <a:lnTo>
                  <a:pt x="2722960" y="1029891"/>
                </a:lnTo>
                <a:lnTo>
                  <a:pt x="2744391" y="1015603"/>
                </a:lnTo>
                <a:lnTo>
                  <a:pt x="2763441" y="1002109"/>
                </a:lnTo>
                <a:lnTo>
                  <a:pt x="2778919" y="990997"/>
                </a:lnTo>
                <a:lnTo>
                  <a:pt x="2790428" y="981075"/>
                </a:lnTo>
                <a:lnTo>
                  <a:pt x="2794397" y="977900"/>
                </a:lnTo>
                <a:lnTo>
                  <a:pt x="2797175" y="974725"/>
                </a:lnTo>
                <a:lnTo>
                  <a:pt x="2770188" y="992584"/>
                </a:lnTo>
                <a:lnTo>
                  <a:pt x="2740025" y="1012428"/>
                </a:lnTo>
                <a:lnTo>
                  <a:pt x="2702322" y="1036638"/>
                </a:lnTo>
                <a:lnTo>
                  <a:pt x="2676635" y="1052427"/>
                </a:lnTo>
                <a:lnTo>
                  <a:pt x="2677429" y="1051322"/>
                </a:lnTo>
                <a:lnTo>
                  <a:pt x="2700337" y="987425"/>
                </a:lnTo>
                <a:lnTo>
                  <a:pt x="2672089" y="1055221"/>
                </a:lnTo>
                <a:lnTo>
                  <a:pt x="2659063" y="1063228"/>
                </a:lnTo>
                <a:lnTo>
                  <a:pt x="2636044" y="1077119"/>
                </a:lnTo>
                <a:lnTo>
                  <a:pt x="2612628" y="1090613"/>
                </a:lnTo>
                <a:lnTo>
                  <a:pt x="2588816" y="1104503"/>
                </a:lnTo>
                <a:lnTo>
                  <a:pt x="2565003" y="1117600"/>
                </a:lnTo>
                <a:lnTo>
                  <a:pt x="2542381" y="1129903"/>
                </a:lnTo>
                <a:lnTo>
                  <a:pt x="2520156" y="1140619"/>
                </a:lnTo>
                <a:lnTo>
                  <a:pt x="2514203" y="1143794"/>
                </a:lnTo>
                <a:lnTo>
                  <a:pt x="2508647" y="1147366"/>
                </a:lnTo>
                <a:lnTo>
                  <a:pt x="2496344" y="1154906"/>
                </a:lnTo>
                <a:lnTo>
                  <a:pt x="2484041" y="1164035"/>
                </a:lnTo>
                <a:lnTo>
                  <a:pt x="2470944" y="1174353"/>
                </a:lnTo>
                <a:lnTo>
                  <a:pt x="2457847" y="1186260"/>
                </a:lnTo>
                <a:lnTo>
                  <a:pt x="2444859" y="1198866"/>
                </a:lnTo>
                <a:lnTo>
                  <a:pt x="2444354" y="1197054"/>
                </a:lnTo>
                <a:lnTo>
                  <a:pt x="2442766" y="1189144"/>
                </a:lnTo>
                <a:lnTo>
                  <a:pt x="2441179" y="1180839"/>
                </a:lnTo>
                <a:lnTo>
                  <a:pt x="2440385" y="1172929"/>
                </a:lnTo>
                <a:lnTo>
                  <a:pt x="2438400" y="1156319"/>
                </a:lnTo>
                <a:lnTo>
                  <a:pt x="2437607" y="1140895"/>
                </a:lnTo>
                <a:lnTo>
                  <a:pt x="2437210" y="1127449"/>
                </a:lnTo>
                <a:lnTo>
                  <a:pt x="2436813" y="1116771"/>
                </a:lnTo>
                <a:lnTo>
                  <a:pt x="2437210" y="1106488"/>
                </a:lnTo>
                <a:lnTo>
                  <a:pt x="2436019" y="1121121"/>
                </a:lnTo>
                <a:lnTo>
                  <a:pt x="2435225" y="1138127"/>
                </a:lnTo>
                <a:lnTo>
                  <a:pt x="2435225" y="1156715"/>
                </a:lnTo>
                <a:lnTo>
                  <a:pt x="2435225" y="1175302"/>
                </a:lnTo>
                <a:lnTo>
                  <a:pt x="2435622" y="1206150"/>
                </a:lnTo>
                <a:lnTo>
                  <a:pt x="2435679" y="1208030"/>
                </a:lnTo>
                <a:lnTo>
                  <a:pt x="2430066" y="1213644"/>
                </a:lnTo>
                <a:lnTo>
                  <a:pt x="2416175" y="1228725"/>
                </a:lnTo>
                <a:lnTo>
                  <a:pt x="2401887" y="1244997"/>
                </a:lnTo>
                <a:lnTo>
                  <a:pt x="2387203" y="1262063"/>
                </a:lnTo>
                <a:lnTo>
                  <a:pt x="2372916" y="1279922"/>
                </a:lnTo>
                <a:lnTo>
                  <a:pt x="2358231" y="1298972"/>
                </a:lnTo>
                <a:lnTo>
                  <a:pt x="2343944" y="1318022"/>
                </a:lnTo>
                <a:lnTo>
                  <a:pt x="2329259" y="1338263"/>
                </a:lnTo>
                <a:lnTo>
                  <a:pt x="2314972" y="1359297"/>
                </a:lnTo>
                <a:lnTo>
                  <a:pt x="2300287" y="1380332"/>
                </a:lnTo>
                <a:lnTo>
                  <a:pt x="2286794" y="1401763"/>
                </a:lnTo>
                <a:lnTo>
                  <a:pt x="2279164" y="1413970"/>
                </a:lnTo>
                <a:lnTo>
                  <a:pt x="2276519" y="1407628"/>
                </a:lnTo>
                <a:lnTo>
                  <a:pt x="2273366" y="1398873"/>
                </a:lnTo>
                <a:lnTo>
                  <a:pt x="2270213" y="1389322"/>
                </a:lnTo>
                <a:lnTo>
                  <a:pt x="2264301" y="1369822"/>
                </a:lnTo>
                <a:lnTo>
                  <a:pt x="2259177" y="1348730"/>
                </a:lnTo>
                <a:lnTo>
                  <a:pt x="2253659" y="1326046"/>
                </a:lnTo>
                <a:lnTo>
                  <a:pt x="2248929" y="1303760"/>
                </a:lnTo>
                <a:lnTo>
                  <a:pt x="2244594" y="1281076"/>
                </a:lnTo>
                <a:lnTo>
                  <a:pt x="2240652" y="1257994"/>
                </a:lnTo>
                <a:lnTo>
                  <a:pt x="2234346" y="1216208"/>
                </a:lnTo>
                <a:lnTo>
                  <a:pt x="2229617" y="1181585"/>
                </a:lnTo>
                <a:lnTo>
                  <a:pt x="2225675" y="1149350"/>
                </a:lnTo>
                <a:lnTo>
                  <a:pt x="2226464" y="1174024"/>
                </a:lnTo>
                <a:lnTo>
                  <a:pt x="2228040" y="1198698"/>
                </a:lnTo>
                <a:lnTo>
                  <a:pt x="2230405" y="1223769"/>
                </a:lnTo>
                <a:lnTo>
                  <a:pt x="2233558" y="1248841"/>
                </a:lnTo>
                <a:lnTo>
                  <a:pt x="2236711" y="1273515"/>
                </a:lnTo>
                <a:lnTo>
                  <a:pt x="2240652" y="1297790"/>
                </a:lnTo>
                <a:lnTo>
                  <a:pt x="2244594" y="1320872"/>
                </a:lnTo>
                <a:lnTo>
                  <a:pt x="2248535" y="1342760"/>
                </a:lnTo>
                <a:lnTo>
                  <a:pt x="2256812" y="1381363"/>
                </a:lnTo>
                <a:lnTo>
                  <a:pt x="2263907" y="1412404"/>
                </a:lnTo>
                <a:lnTo>
                  <a:pt x="2268391" y="1431645"/>
                </a:lnTo>
                <a:lnTo>
                  <a:pt x="2259806" y="1446213"/>
                </a:lnTo>
                <a:lnTo>
                  <a:pt x="2246709" y="1468438"/>
                </a:lnTo>
                <a:lnTo>
                  <a:pt x="2234009" y="1491060"/>
                </a:lnTo>
                <a:lnTo>
                  <a:pt x="2221706" y="1513285"/>
                </a:lnTo>
                <a:lnTo>
                  <a:pt x="2209800" y="1535907"/>
                </a:lnTo>
                <a:lnTo>
                  <a:pt x="2198687" y="1558529"/>
                </a:lnTo>
                <a:lnTo>
                  <a:pt x="2191857" y="1573239"/>
                </a:lnTo>
                <a:lnTo>
                  <a:pt x="2135187" y="1403350"/>
                </a:lnTo>
                <a:lnTo>
                  <a:pt x="2179944" y="1598574"/>
                </a:lnTo>
                <a:lnTo>
                  <a:pt x="2178050" y="1602582"/>
                </a:lnTo>
                <a:lnTo>
                  <a:pt x="2168922" y="1624410"/>
                </a:lnTo>
                <a:lnTo>
                  <a:pt x="2160587" y="1645444"/>
                </a:lnTo>
                <a:lnTo>
                  <a:pt x="2153047" y="1666479"/>
                </a:lnTo>
                <a:lnTo>
                  <a:pt x="2146300" y="1686719"/>
                </a:lnTo>
                <a:lnTo>
                  <a:pt x="2140347" y="1706960"/>
                </a:lnTo>
                <a:lnTo>
                  <a:pt x="2135187" y="1725613"/>
                </a:lnTo>
                <a:lnTo>
                  <a:pt x="2135900" y="1726148"/>
                </a:lnTo>
                <a:lnTo>
                  <a:pt x="2162225" y="1737519"/>
                </a:lnTo>
                <a:lnTo>
                  <a:pt x="2160650" y="1745457"/>
                </a:lnTo>
                <a:lnTo>
                  <a:pt x="2157500" y="1767285"/>
                </a:lnTo>
                <a:lnTo>
                  <a:pt x="2155531" y="1782763"/>
                </a:lnTo>
                <a:lnTo>
                  <a:pt x="2153563" y="1800226"/>
                </a:lnTo>
                <a:lnTo>
                  <a:pt x="2151594" y="1820466"/>
                </a:lnTo>
                <a:lnTo>
                  <a:pt x="2150019" y="1841898"/>
                </a:lnTo>
                <a:lnTo>
                  <a:pt x="2149231" y="1864916"/>
                </a:lnTo>
                <a:lnTo>
                  <a:pt x="2148838" y="1889126"/>
                </a:lnTo>
                <a:lnTo>
                  <a:pt x="2149231" y="1913732"/>
                </a:lnTo>
                <a:lnTo>
                  <a:pt x="2149625" y="1926432"/>
                </a:lnTo>
                <a:lnTo>
                  <a:pt x="2150413" y="1939132"/>
                </a:lnTo>
                <a:lnTo>
                  <a:pt x="2151200" y="1951832"/>
                </a:lnTo>
                <a:lnTo>
                  <a:pt x="2153169" y="1964135"/>
                </a:lnTo>
                <a:lnTo>
                  <a:pt x="2154744" y="1976835"/>
                </a:lnTo>
                <a:lnTo>
                  <a:pt x="2156319" y="1989138"/>
                </a:lnTo>
                <a:lnTo>
                  <a:pt x="2159075" y="2001441"/>
                </a:lnTo>
                <a:lnTo>
                  <a:pt x="2161831" y="2013744"/>
                </a:lnTo>
                <a:lnTo>
                  <a:pt x="2164981" y="2024857"/>
                </a:lnTo>
                <a:lnTo>
                  <a:pt x="2166838" y="2031096"/>
                </a:lnTo>
                <a:lnTo>
                  <a:pt x="2247900" y="2219020"/>
                </a:lnTo>
                <a:lnTo>
                  <a:pt x="2234387" y="2224573"/>
                </a:lnTo>
                <a:lnTo>
                  <a:pt x="2221271" y="2230126"/>
                </a:lnTo>
                <a:lnTo>
                  <a:pt x="2208950" y="2236472"/>
                </a:lnTo>
                <a:lnTo>
                  <a:pt x="2197026" y="2242422"/>
                </a:lnTo>
                <a:lnTo>
                  <a:pt x="2185898" y="2248768"/>
                </a:lnTo>
                <a:lnTo>
                  <a:pt x="2175166" y="2255114"/>
                </a:lnTo>
                <a:lnTo>
                  <a:pt x="2164833" y="2261460"/>
                </a:lnTo>
                <a:lnTo>
                  <a:pt x="2155294" y="2267806"/>
                </a:lnTo>
                <a:lnTo>
                  <a:pt x="2146550" y="2274549"/>
                </a:lnTo>
                <a:lnTo>
                  <a:pt x="2137806" y="2280499"/>
                </a:lnTo>
                <a:lnTo>
                  <a:pt x="2129857" y="2287242"/>
                </a:lnTo>
                <a:lnTo>
                  <a:pt x="2121908" y="2293191"/>
                </a:lnTo>
                <a:lnTo>
                  <a:pt x="2108394" y="2305487"/>
                </a:lnTo>
                <a:lnTo>
                  <a:pt x="2096073" y="2317783"/>
                </a:lnTo>
                <a:lnTo>
                  <a:pt x="2086137" y="2328888"/>
                </a:lnTo>
                <a:lnTo>
                  <a:pt x="2076996" y="2338804"/>
                </a:lnTo>
                <a:lnTo>
                  <a:pt x="2070239" y="2347927"/>
                </a:lnTo>
                <a:lnTo>
                  <a:pt x="2065072" y="2356256"/>
                </a:lnTo>
                <a:lnTo>
                  <a:pt x="2060303" y="2362603"/>
                </a:lnTo>
                <a:lnTo>
                  <a:pt x="2057520" y="2367759"/>
                </a:lnTo>
                <a:lnTo>
                  <a:pt x="2055136" y="2371725"/>
                </a:lnTo>
                <a:lnTo>
                  <a:pt x="2057520" y="2359033"/>
                </a:lnTo>
                <a:lnTo>
                  <a:pt x="2059508" y="2346737"/>
                </a:lnTo>
                <a:lnTo>
                  <a:pt x="2062687" y="2320956"/>
                </a:lnTo>
                <a:lnTo>
                  <a:pt x="2064277" y="2295174"/>
                </a:lnTo>
                <a:lnTo>
                  <a:pt x="2065867" y="2268600"/>
                </a:lnTo>
                <a:lnTo>
                  <a:pt x="2066264" y="2242025"/>
                </a:lnTo>
                <a:lnTo>
                  <a:pt x="2066264" y="2215450"/>
                </a:lnTo>
                <a:lnTo>
                  <a:pt x="2065072" y="2188479"/>
                </a:lnTo>
                <a:lnTo>
                  <a:pt x="2063085" y="2161904"/>
                </a:lnTo>
                <a:lnTo>
                  <a:pt x="2061097" y="2135726"/>
                </a:lnTo>
                <a:lnTo>
                  <a:pt x="2058315" y="2108755"/>
                </a:lnTo>
                <a:lnTo>
                  <a:pt x="2054738" y="2082577"/>
                </a:lnTo>
                <a:lnTo>
                  <a:pt x="2051161" y="2056796"/>
                </a:lnTo>
                <a:lnTo>
                  <a:pt x="2047187" y="2031411"/>
                </a:lnTo>
                <a:lnTo>
                  <a:pt x="2042815" y="2006819"/>
                </a:lnTo>
                <a:lnTo>
                  <a:pt x="2038045" y="1982228"/>
                </a:lnTo>
                <a:lnTo>
                  <a:pt x="2033276" y="1959223"/>
                </a:lnTo>
                <a:lnTo>
                  <a:pt x="2028506" y="1936218"/>
                </a:lnTo>
                <a:lnTo>
                  <a:pt x="2023339" y="1914006"/>
                </a:lnTo>
                <a:lnTo>
                  <a:pt x="2013006" y="1873153"/>
                </a:lnTo>
                <a:lnTo>
                  <a:pt x="2003467" y="1837059"/>
                </a:lnTo>
                <a:lnTo>
                  <a:pt x="1994325" y="1805328"/>
                </a:lnTo>
                <a:lnTo>
                  <a:pt x="1986376" y="1779943"/>
                </a:lnTo>
                <a:lnTo>
                  <a:pt x="1980017" y="1760905"/>
                </a:lnTo>
                <a:lnTo>
                  <a:pt x="1974850" y="1744643"/>
                </a:lnTo>
                <a:lnTo>
                  <a:pt x="1994510" y="1732525"/>
                </a:lnTo>
                <a:lnTo>
                  <a:pt x="1995497" y="1756569"/>
                </a:lnTo>
                <a:lnTo>
                  <a:pt x="2000687" y="1772047"/>
                </a:lnTo>
                <a:lnTo>
                  <a:pt x="2014261" y="1814513"/>
                </a:lnTo>
                <a:lnTo>
                  <a:pt x="2022644" y="1844278"/>
                </a:lnTo>
                <a:lnTo>
                  <a:pt x="2031827" y="1878013"/>
                </a:lnTo>
                <a:lnTo>
                  <a:pt x="2041807" y="1915716"/>
                </a:lnTo>
                <a:lnTo>
                  <a:pt x="2051389" y="1956197"/>
                </a:lnTo>
                <a:lnTo>
                  <a:pt x="2061369" y="1998266"/>
                </a:lnTo>
                <a:lnTo>
                  <a:pt x="2065761" y="2019697"/>
                </a:lnTo>
                <a:lnTo>
                  <a:pt x="2070152" y="2041128"/>
                </a:lnTo>
                <a:lnTo>
                  <a:pt x="2074144" y="2062956"/>
                </a:lnTo>
                <a:lnTo>
                  <a:pt x="2078137" y="2085181"/>
                </a:lnTo>
                <a:lnTo>
                  <a:pt x="2080931" y="2106613"/>
                </a:lnTo>
                <a:lnTo>
                  <a:pt x="2084125" y="2128044"/>
                </a:lnTo>
                <a:lnTo>
                  <a:pt x="2086520" y="2149078"/>
                </a:lnTo>
                <a:lnTo>
                  <a:pt x="2088117" y="2170113"/>
                </a:lnTo>
                <a:lnTo>
                  <a:pt x="2089714" y="2190353"/>
                </a:lnTo>
                <a:lnTo>
                  <a:pt x="2090513" y="2209403"/>
                </a:lnTo>
                <a:lnTo>
                  <a:pt x="2090513" y="2228453"/>
                </a:lnTo>
                <a:lnTo>
                  <a:pt x="2089714" y="2246313"/>
                </a:lnTo>
                <a:lnTo>
                  <a:pt x="2088117" y="2263378"/>
                </a:lnTo>
                <a:lnTo>
                  <a:pt x="2086121" y="2279650"/>
                </a:lnTo>
                <a:lnTo>
                  <a:pt x="2128838" y="2218135"/>
                </a:lnTo>
                <a:lnTo>
                  <a:pt x="1997420" y="1730731"/>
                </a:lnTo>
                <a:lnTo>
                  <a:pt x="2028904" y="1711325"/>
                </a:lnTo>
                <a:lnTo>
                  <a:pt x="2097058" y="1869327"/>
                </a:lnTo>
                <a:lnTo>
                  <a:pt x="2134545" y="1726064"/>
                </a:lnTo>
                <a:lnTo>
                  <a:pt x="2131184" y="1720824"/>
                </a:lnTo>
                <a:lnTo>
                  <a:pt x="2128012" y="1714863"/>
                </a:lnTo>
                <a:lnTo>
                  <a:pt x="2121667" y="1702545"/>
                </a:lnTo>
                <a:lnTo>
                  <a:pt x="2116116" y="1688637"/>
                </a:lnTo>
                <a:lnTo>
                  <a:pt x="2111358" y="1675126"/>
                </a:lnTo>
                <a:lnTo>
                  <a:pt x="2107393" y="1660424"/>
                </a:lnTo>
                <a:lnTo>
                  <a:pt x="2103428" y="1645324"/>
                </a:lnTo>
                <a:lnTo>
                  <a:pt x="2100256" y="1629429"/>
                </a:lnTo>
                <a:lnTo>
                  <a:pt x="2097876" y="1613932"/>
                </a:lnTo>
                <a:lnTo>
                  <a:pt x="2095894" y="1597640"/>
                </a:lnTo>
                <a:lnTo>
                  <a:pt x="2094704" y="1581347"/>
                </a:lnTo>
                <a:lnTo>
                  <a:pt x="2093118" y="1564658"/>
                </a:lnTo>
                <a:lnTo>
                  <a:pt x="2092722" y="1548366"/>
                </a:lnTo>
                <a:lnTo>
                  <a:pt x="2092325" y="1531676"/>
                </a:lnTo>
                <a:lnTo>
                  <a:pt x="2092325" y="1514987"/>
                </a:lnTo>
                <a:lnTo>
                  <a:pt x="2092722" y="1498695"/>
                </a:lnTo>
                <a:lnTo>
                  <a:pt x="2093118" y="1483198"/>
                </a:lnTo>
                <a:lnTo>
                  <a:pt x="2095101" y="1452203"/>
                </a:lnTo>
                <a:lnTo>
                  <a:pt x="2097480" y="1423592"/>
                </a:lnTo>
                <a:lnTo>
                  <a:pt x="2100652" y="1397366"/>
                </a:lnTo>
                <a:lnTo>
                  <a:pt x="2103824" y="1374716"/>
                </a:lnTo>
                <a:lnTo>
                  <a:pt x="2106203" y="1356040"/>
                </a:lnTo>
                <a:lnTo>
                  <a:pt x="2108582" y="1341735"/>
                </a:lnTo>
                <a:lnTo>
                  <a:pt x="2110565" y="1329814"/>
                </a:lnTo>
                <a:lnTo>
                  <a:pt x="2129994" y="1343324"/>
                </a:lnTo>
                <a:lnTo>
                  <a:pt x="2131184" y="1329416"/>
                </a:lnTo>
                <a:lnTo>
                  <a:pt x="2132770" y="1315111"/>
                </a:lnTo>
                <a:lnTo>
                  <a:pt x="2134752" y="1300806"/>
                </a:lnTo>
                <a:lnTo>
                  <a:pt x="2137131" y="1287295"/>
                </a:lnTo>
                <a:lnTo>
                  <a:pt x="2139907" y="1274182"/>
                </a:lnTo>
                <a:lnTo>
                  <a:pt x="2142683" y="1261069"/>
                </a:lnTo>
                <a:lnTo>
                  <a:pt x="2146251" y="1248353"/>
                </a:lnTo>
                <a:lnTo>
                  <a:pt x="2149820" y="1235637"/>
                </a:lnTo>
                <a:lnTo>
                  <a:pt x="2153785" y="1223716"/>
                </a:lnTo>
                <a:lnTo>
                  <a:pt x="2157750" y="1211795"/>
                </a:lnTo>
                <a:lnTo>
                  <a:pt x="2166077" y="1189543"/>
                </a:lnTo>
                <a:lnTo>
                  <a:pt x="2174404" y="1168482"/>
                </a:lnTo>
                <a:lnTo>
                  <a:pt x="2183127" y="1149011"/>
                </a:lnTo>
                <a:lnTo>
                  <a:pt x="2191850" y="1131924"/>
                </a:lnTo>
                <a:lnTo>
                  <a:pt x="2200177" y="1116824"/>
                </a:lnTo>
                <a:lnTo>
                  <a:pt x="2208107" y="1102917"/>
                </a:lnTo>
                <a:lnTo>
                  <a:pt x="2214452" y="1092188"/>
                </a:lnTo>
                <a:lnTo>
                  <a:pt x="2224761" y="1076293"/>
                </a:lnTo>
                <a:lnTo>
                  <a:pt x="2228330" y="1071127"/>
                </a:lnTo>
                <a:lnTo>
                  <a:pt x="2233881" y="1106890"/>
                </a:lnTo>
                <a:lnTo>
                  <a:pt x="2241811" y="1094174"/>
                </a:lnTo>
                <a:lnTo>
                  <a:pt x="2250138" y="1082253"/>
                </a:lnTo>
                <a:lnTo>
                  <a:pt x="2259258" y="1071127"/>
                </a:lnTo>
                <a:lnTo>
                  <a:pt x="2268774" y="1060001"/>
                </a:lnTo>
                <a:lnTo>
                  <a:pt x="2279480" y="1049669"/>
                </a:lnTo>
                <a:lnTo>
                  <a:pt x="2290186" y="1039735"/>
                </a:lnTo>
                <a:lnTo>
                  <a:pt x="2301685" y="1030596"/>
                </a:lnTo>
                <a:lnTo>
                  <a:pt x="2313977" y="1021853"/>
                </a:lnTo>
                <a:lnTo>
                  <a:pt x="2326269" y="1013509"/>
                </a:lnTo>
                <a:lnTo>
                  <a:pt x="2339354" y="1005561"/>
                </a:lnTo>
                <a:lnTo>
                  <a:pt x="2352835" y="998011"/>
                </a:lnTo>
                <a:lnTo>
                  <a:pt x="2366713" y="991654"/>
                </a:lnTo>
                <a:lnTo>
                  <a:pt x="2381384" y="984898"/>
                </a:lnTo>
                <a:lnTo>
                  <a:pt x="2396055" y="978938"/>
                </a:lnTo>
                <a:lnTo>
                  <a:pt x="2411123" y="973375"/>
                </a:lnTo>
                <a:lnTo>
                  <a:pt x="2426983" y="967414"/>
                </a:lnTo>
                <a:lnTo>
                  <a:pt x="2442448" y="962248"/>
                </a:lnTo>
                <a:lnTo>
                  <a:pt x="2458705" y="957877"/>
                </a:lnTo>
                <a:lnTo>
                  <a:pt x="2474962" y="953109"/>
                </a:lnTo>
                <a:lnTo>
                  <a:pt x="2491615" y="949135"/>
                </a:lnTo>
                <a:lnTo>
                  <a:pt x="2508665" y="944764"/>
                </a:lnTo>
                <a:lnTo>
                  <a:pt x="2525716" y="941188"/>
                </a:lnTo>
                <a:lnTo>
                  <a:pt x="2560212" y="934035"/>
                </a:lnTo>
                <a:lnTo>
                  <a:pt x="2595502" y="927677"/>
                </a:lnTo>
                <a:lnTo>
                  <a:pt x="2630792" y="921717"/>
                </a:lnTo>
                <a:lnTo>
                  <a:pt x="2702165" y="910988"/>
                </a:lnTo>
                <a:lnTo>
                  <a:pt x="2719215" y="908206"/>
                </a:lnTo>
                <a:lnTo>
                  <a:pt x="2735868" y="904630"/>
                </a:lnTo>
                <a:lnTo>
                  <a:pt x="2752125" y="901054"/>
                </a:lnTo>
                <a:lnTo>
                  <a:pt x="2767589" y="897080"/>
                </a:lnTo>
                <a:lnTo>
                  <a:pt x="2781864" y="893504"/>
                </a:lnTo>
                <a:lnTo>
                  <a:pt x="2796139" y="888338"/>
                </a:lnTo>
                <a:lnTo>
                  <a:pt x="2809620" y="883967"/>
                </a:lnTo>
                <a:lnTo>
                  <a:pt x="2822308" y="878801"/>
                </a:lnTo>
                <a:lnTo>
                  <a:pt x="2834600" y="874033"/>
                </a:lnTo>
                <a:lnTo>
                  <a:pt x="2845703" y="868867"/>
                </a:lnTo>
                <a:lnTo>
                  <a:pt x="2856805" y="863304"/>
                </a:lnTo>
                <a:lnTo>
                  <a:pt x="2867511" y="858138"/>
                </a:lnTo>
                <a:lnTo>
                  <a:pt x="2877027" y="852575"/>
                </a:lnTo>
                <a:lnTo>
                  <a:pt x="2886147" y="847409"/>
                </a:lnTo>
                <a:lnTo>
                  <a:pt x="2894871" y="841449"/>
                </a:lnTo>
                <a:lnTo>
                  <a:pt x="2903197" y="836283"/>
                </a:lnTo>
                <a:lnTo>
                  <a:pt x="2917868" y="825951"/>
                </a:lnTo>
                <a:lnTo>
                  <a:pt x="2929764" y="816017"/>
                </a:lnTo>
                <a:lnTo>
                  <a:pt x="2940470" y="806877"/>
                </a:lnTo>
                <a:lnTo>
                  <a:pt x="2948400" y="798930"/>
                </a:lnTo>
                <a:lnTo>
                  <a:pt x="2954744" y="792572"/>
                </a:lnTo>
                <a:lnTo>
                  <a:pt x="2959106" y="787009"/>
                </a:lnTo>
                <a:lnTo>
                  <a:pt x="2962674" y="782638"/>
                </a:lnTo>
                <a:close/>
                <a:moveTo>
                  <a:pt x="0" y="0"/>
                </a:moveTo>
                <a:lnTo>
                  <a:pt x="1986" y="1984"/>
                </a:lnTo>
                <a:lnTo>
                  <a:pt x="8737" y="7938"/>
                </a:lnTo>
                <a:lnTo>
                  <a:pt x="19458" y="17066"/>
                </a:lnTo>
                <a:lnTo>
                  <a:pt x="34945" y="28972"/>
                </a:lnTo>
                <a:lnTo>
                  <a:pt x="44079" y="35719"/>
                </a:lnTo>
                <a:lnTo>
                  <a:pt x="54801" y="42863"/>
                </a:lnTo>
                <a:lnTo>
                  <a:pt x="66714" y="50403"/>
                </a:lnTo>
                <a:lnTo>
                  <a:pt x="79421" y="58738"/>
                </a:lnTo>
                <a:lnTo>
                  <a:pt x="93320" y="67072"/>
                </a:lnTo>
                <a:lnTo>
                  <a:pt x="108012" y="75406"/>
                </a:lnTo>
                <a:lnTo>
                  <a:pt x="124294" y="84138"/>
                </a:lnTo>
                <a:lnTo>
                  <a:pt x="141766" y="92869"/>
                </a:lnTo>
                <a:lnTo>
                  <a:pt x="160430" y="101203"/>
                </a:lnTo>
                <a:lnTo>
                  <a:pt x="180285" y="109934"/>
                </a:lnTo>
                <a:lnTo>
                  <a:pt x="201332" y="119063"/>
                </a:lnTo>
                <a:lnTo>
                  <a:pt x="223569" y="126603"/>
                </a:lnTo>
                <a:lnTo>
                  <a:pt x="246601" y="134938"/>
                </a:lnTo>
                <a:lnTo>
                  <a:pt x="271619" y="142478"/>
                </a:lnTo>
                <a:lnTo>
                  <a:pt x="297431" y="150019"/>
                </a:lnTo>
                <a:lnTo>
                  <a:pt x="324434" y="156369"/>
                </a:lnTo>
                <a:lnTo>
                  <a:pt x="353025" y="163116"/>
                </a:lnTo>
                <a:lnTo>
                  <a:pt x="382808" y="168275"/>
                </a:lnTo>
                <a:lnTo>
                  <a:pt x="413385" y="173831"/>
                </a:lnTo>
                <a:lnTo>
                  <a:pt x="445550" y="177403"/>
                </a:lnTo>
                <a:lnTo>
                  <a:pt x="478510" y="180975"/>
                </a:lnTo>
                <a:lnTo>
                  <a:pt x="513455" y="183753"/>
                </a:lnTo>
                <a:lnTo>
                  <a:pt x="531324" y="184547"/>
                </a:lnTo>
                <a:lnTo>
                  <a:pt x="549194" y="184944"/>
                </a:lnTo>
                <a:lnTo>
                  <a:pt x="567858" y="185341"/>
                </a:lnTo>
                <a:lnTo>
                  <a:pt x="586522" y="185738"/>
                </a:lnTo>
                <a:lnTo>
                  <a:pt x="662369" y="185738"/>
                </a:lnTo>
                <a:lnTo>
                  <a:pt x="738612" y="185738"/>
                </a:lnTo>
                <a:lnTo>
                  <a:pt x="814856" y="187325"/>
                </a:lnTo>
                <a:lnTo>
                  <a:pt x="852581" y="188119"/>
                </a:lnTo>
                <a:lnTo>
                  <a:pt x="890306" y="189309"/>
                </a:lnTo>
                <a:lnTo>
                  <a:pt x="928031" y="191294"/>
                </a:lnTo>
                <a:lnTo>
                  <a:pt x="965358" y="192881"/>
                </a:lnTo>
                <a:lnTo>
                  <a:pt x="1002289" y="195659"/>
                </a:lnTo>
                <a:lnTo>
                  <a:pt x="1038822" y="198438"/>
                </a:lnTo>
                <a:lnTo>
                  <a:pt x="1074959" y="202406"/>
                </a:lnTo>
                <a:lnTo>
                  <a:pt x="1110698" y="206375"/>
                </a:lnTo>
                <a:lnTo>
                  <a:pt x="1146040" y="211931"/>
                </a:lnTo>
                <a:lnTo>
                  <a:pt x="1180588" y="217488"/>
                </a:lnTo>
                <a:lnTo>
                  <a:pt x="1214739" y="224234"/>
                </a:lnTo>
                <a:lnTo>
                  <a:pt x="1248493" y="230981"/>
                </a:lnTo>
                <a:lnTo>
                  <a:pt x="1264774" y="234950"/>
                </a:lnTo>
                <a:lnTo>
                  <a:pt x="1281453" y="239316"/>
                </a:lnTo>
                <a:lnTo>
                  <a:pt x="1297734" y="243681"/>
                </a:lnTo>
                <a:lnTo>
                  <a:pt x="1313618" y="248444"/>
                </a:lnTo>
                <a:lnTo>
                  <a:pt x="1329502" y="253206"/>
                </a:lnTo>
                <a:lnTo>
                  <a:pt x="1344989" y="258763"/>
                </a:lnTo>
                <a:lnTo>
                  <a:pt x="1360476" y="263922"/>
                </a:lnTo>
                <a:lnTo>
                  <a:pt x="1375963" y="269478"/>
                </a:lnTo>
                <a:lnTo>
                  <a:pt x="1390656" y="275828"/>
                </a:lnTo>
                <a:lnTo>
                  <a:pt x="1405746" y="281781"/>
                </a:lnTo>
                <a:lnTo>
                  <a:pt x="1420042" y="288528"/>
                </a:lnTo>
                <a:lnTo>
                  <a:pt x="1434734" y="294878"/>
                </a:lnTo>
                <a:lnTo>
                  <a:pt x="1448633" y="302419"/>
                </a:lnTo>
                <a:lnTo>
                  <a:pt x="1462532" y="309959"/>
                </a:lnTo>
                <a:lnTo>
                  <a:pt x="1476430" y="317500"/>
                </a:lnTo>
                <a:lnTo>
                  <a:pt x="1489535" y="325438"/>
                </a:lnTo>
                <a:lnTo>
                  <a:pt x="1502639" y="334169"/>
                </a:lnTo>
                <a:lnTo>
                  <a:pt x="1515346" y="342503"/>
                </a:lnTo>
                <a:lnTo>
                  <a:pt x="1528054" y="351631"/>
                </a:lnTo>
                <a:lnTo>
                  <a:pt x="1540364" y="360759"/>
                </a:lnTo>
                <a:lnTo>
                  <a:pt x="1552674" y="370284"/>
                </a:lnTo>
                <a:lnTo>
                  <a:pt x="1563793" y="380603"/>
                </a:lnTo>
                <a:lnTo>
                  <a:pt x="1575706" y="390922"/>
                </a:lnTo>
                <a:lnTo>
                  <a:pt x="1586825" y="401638"/>
                </a:lnTo>
                <a:lnTo>
                  <a:pt x="1597547" y="412750"/>
                </a:lnTo>
                <a:lnTo>
                  <a:pt x="1608269" y="424259"/>
                </a:lnTo>
                <a:lnTo>
                  <a:pt x="1618196" y="436166"/>
                </a:lnTo>
                <a:lnTo>
                  <a:pt x="1628521" y="448469"/>
                </a:lnTo>
                <a:lnTo>
                  <a:pt x="1628521" y="371872"/>
                </a:lnTo>
                <a:lnTo>
                  <a:pt x="1638051" y="381397"/>
                </a:lnTo>
                <a:lnTo>
                  <a:pt x="1649567" y="393700"/>
                </a:lnTo>
                <a:lnTo>
                  <a:pt x="1663863" y="410766"/>
                </a:lnTo>
                <a:lnTo>
                  <a:pt x="1681733" y="431800"/>
                </a:lnTo>
                <a:lnTo>
                  <a:pt x="1701985" y="457200"/>
                </a:lnTo>
                <a:lnTo>
                  <a:pt x="1713104" y="471488"/>
                </a:lnTo>
                <a:lnTo>
                  <a:pt x="1724620" y="486966"/>
                </a:lnTo>
                <a:lnTo>
                  <a:pt x="1735739" y="503238"/>
                </a:lnTo>
                <a:lnTo>
                  <a:pt x="1747652" y="520303"/>
                </a:lnTo>
                <a:lnTo>
                  <a:pt x="1759962" y="538559"/>
                </a:lnTo>
                <a:lnTo>
                  <a:pt x="1772272" y="558006"/>
                </a:lnTo>
                <a:lnTo>
                  <a:pt x="1784582" y="577850"/>
                </a:lnTo>
                <a:lnTo>
                  <a:pt x="1796893" y="598884"/>
                </a:lnTo>
                <a:lnTo>
                  <a:pt x="1809203" y="620316"/>
                </a:lnTo>
                <a:lnTo>
                  <a:pt x="1821513" y="642938"/>
                </a:lnTo>
                <a:lnTo>
                  <a:pt x="1833029" y="666353"/>
                </a:lnTo>
                <a:lnTo>
                  <a:pt x="1844545" y="690166"/>
                </a:lnTo>
                <a:lnTo>
                  <a:pt x="1856061" y="715169"/>
                </a:lnTo>
                <a:lnTo>
                  <a:pt x="1866783" y="740966"/>
                </a:lnTo>
                <a:lnTo>
                  <a:pt x="1877505" y="767556"/>
                </a:lnTo>
                <a:lnTo>
                  <a:pt x="1887035" y="794544"/>
                </a:lnTo>
                <a:lnTo>
                  <a:pt x="1896566" y="822325"/>
                </a:lnTo>
                <a:lnTo>
                  <a:pt x="1904905" y="850503"/>
                </a:lnTo>
                <a:lnTo>
                  <a:pt x="1912847" y="879872"/>
                </a:lnTo>
                <a:lnTo>
                  <a:pt x="1919995" y="910034"/>
                </a:lnTo>
                <a:lnTo>
                  <a:pt x="1955337" y="874316"/>
                </a:lnTo>
                <a:lnTo>
                  <a:pt x="1963676" y="898922"/>
                </a:lnTo>
                <a:lnTo>
                  <a:pt x="1973207" y="927894"/>
                </a:lnTo>
                <a:lnTo>
                  <a:pt x="1984723" y="966391"/>
                </a:lnTo>
                <a:lnTo>
                  <a:pt x="1998621" y="1012825"/>
                </a:lnTo>
                <a:lnTo>
                  <a:pt x="2005372" y="1038622"/>
                </a:lnTo>
                <a:lnTo>
                  <a:pt x="2012520" y="1066403"/>
                </a:lnTo>
                <a:lnTo>
                  <a:pt x="2019668" y="1095375"/>
                </a:lnTo>
                <a:lnTo>
                  <a:pt x="2026816" y="1125538"/>
                </a:lnTo>
                <a:lnTo>
                  <a:pt x="2033566" y="1156891"/>
                </a:lnTo>
                <a:lnTo>
                  <a:pt x="2040317" y="1189435"/>
                </a:lnTo>
                <a:lnTo>
                  <a:pt x="2046671" y="1222375"/>
                </a:lnTo>
                <a:lnTo>
                  <a:pt x="2052230" y="1256110"/>
                </a:lnTo>
                <a:lnTo>
                  <a:pt x="2057790" y="1290241"/>
                </a:lnTo>
                <a:lnTo>
                  <a:pt x="2062158" y="1324769"/>
                </a:lnTo>
                <a:lnTo>
                  <a:pt x="2066129" y="1359694"/>
                </a:lnTo>
                <a:lnTo>
                  <a:pt x="2068511" y="1394619"/>
                </a:lnTo>
                <a:lnTo>
                  <a:pt x="2070894" y="1429147"/>
                </a:lnTo>
                <a:lnTo>
                  <a:pt x="2071291" y="1446610"/>
                </a:lnTo>
                <a:lnTo>
                  <a:pt x="2071688" y="1463675"/>
                </a:lnTo>
                <a:lnTo>
                  <a:pt x="2071688" y="1480741"/>
                </a:lnTo>
                <a:lnTo>
                  <a:pt x="2071291" y="1497806"/>
                </a:lnTo>
                <a:lnTo>
                  <a:pt x="2070894" y="1514475"/>
                </a:lnTo>
                <a:lnTo>
                  <a:pt x="2070100" y="1531144"/>
                </a:lnTo>
                <a:lnTo>
                  <a:pt x="2068511" y="1547416"/>
                </a:lnTo>
                <a:lnTo>
                  <a:pt x="2066923" y="1563688"/>
                </a:lnTo>
                <a:lnTo>
                  <a:pt x="2065335" y="1579960"/>
                </a:lnTo>
                <a:lnTo>
                  <a:pt x="2062555" y="1595835"/>
                </a:lnTo>
                <a:lnTo>
                  <a:pt x="2059775" y="1610916"/>
                </a:lnTo>
                <a:lnTo>
                  <a:pt x="2056995" y="1626394"/>
                </a:lnTo>
                <a:lnTo>
                  <a:pt x="2053421" y="1641078"/>
                </a:lnTo>
                <a:lnTo>
                  <a:pt x="2049450" y="1655763"/>
                </a:lnTo>
                <a:lnTo>
                  <a:pt x="2045082" y="1670050"/>
                </a:lnTo>
                <a:lnTo>
                  <a:pt x="2040317" y="1684338"/>
                </a:lnTo>
                <a:lnTo>
                  <a:pt x="2034758" y="1697435"/>
                </a:lnTo>
                <a:lnTo>
                  <a:pt x="2029198" y="1710531"/>
                </a:lnTo>
                <a:lnTo>
                  <a:pt x="2028520" y="1710950"/>
                </a:lnTo>
                <a:lnTo>
                  <a:pt x="2020892" y="1692617"/>
                </a:lnTo>
                <a:lnTo>
                  <a:pt x="2012561" y="1673551"/>
                </a:lnTo>
                <a:lnTo>
                  <a:pt x="2003438" y="1653690"/>
                </a:lnTo>
                <a:lnTo>
                  <a:pt x="1993917" y="1633830"/>
                </a:lnTo>
                <a:lnTo>
                  <a:pt x="1983604" y="1613969"/>
                </a:lnTo>
                <a:lnTo>
                  <a:pt x="1973290" y="1593712"/>
                </a:lnTo>
                <a:lnTo>
                  <a:pt x="1962183" y="1573057"/>
                </a:lnTo>
                <a:lnTo>
                  <a:pt x="1950679" y="1552402"/>
                </a:lnTo>
                <a:lnTo>
                  <a:pt x="1939175" y="1531350"/>
                </a:lnTo>
                <a:lnTo>
                  <a:pt x="1926878" y="1510298"/>
                </a:lnTo>
                <a:lnTo>
                  <a:pt x="1914185" y="1488848"/>
                </a:lnTo>
                <a:lnTo>
                  <a:pt x="1900301" y="1467796"/>
                </a:lnTo>
                <a:lnTo>
                  <a:pt x="1894260" y="1458189"/>
                </a:lnTo>
                <a:lnTo>
                  <a:pt x="1928813" y="1036638"/>
                </a:lnTo>
                <a:lnTo>
                  <a:pt x="1862051" y="1408114"/>
                </a:lnTo>
                <a:lnTo>
                  <a:pt x="1843972" y="1381204"/>
                </a:lnTo>
                <a:lnTo>
                  <a:pt x="1813824" y="1337908"/>
                </a:lnTo>
                <a:lnTo>
                  <a:pt x="1782090" y="1294612"/>
                </a:lnTo>
                <a:lnTo>
                  <a:pt x="1749959" y="1250919"/>
                </a:lnTo>
                <a:lnTo>
                  <a:pt x="1716638" y="1208021"/>
                </a:lnTo>
                <a:lnTo>
                  <a:pt x="1681730" y="1165122"/>
                </a:lnTo>
                <a:lnTo>
                  <a:pt x="1658188" y="1136727"/>
                </a:lnTo>
                <a:lnTo>
                  <a:pt x="1662012" y="1095017"/>
                </a:lnTo>
                <a:lnTo>
                  <a:pt x="1664012" y="1064080"/>
                </a:lnTo>
                <a:lnTo>
                  <a:pt x="1666812" y="1028781"/>
                </a:lnTo>
                <a:lnTo>
                  <a:pt x="1669612" y="988722"/>
                </a:lnTo>
                <a:lnTo>
                  <a:pt x="1671612" y="945094"/>
                </a:lnTo>
                <a:lnTo>
                  <a:pt x="1673212" y="897896"/>
                </a:lnTo>
                <a:lnTo>
                  <a:pt x="1674412" y="848715"/>
                </a:lnTo>
                <a:lnTo>
                  <a:pt x="1674812" y="797154"/>
                </a:lnTo>
                <a:lnTo>
                  <a:pt x="1674412" y="744800"/>
                </a:lnTo>
                <a:lnTo>
                  <a:pt x="1674012" y="718227"/>
                </a:lnTo>
                <a:lnTo>
                  <a:pt x="1672812" y="691653"/>
                </a:lnTo>
                <a:lnTo>
                  <a:pt x="1671612" y="665080"/>
                </a:lnTo>
                <a:lnTo>
                  <a:pt x="1670012" y="638506"/>
                </a:lnTo>
                <a:lnTo>
                  <a:pt x="1668012" y="612329"/>
                </a:lnTo>
                <a:lnTo>
                  <a:pt x="1666012" y="586549"/>
                </a:lnTo>
                <a:lnTo>
                  <a:pt x="1663212" y="560372"/>
                </a:lnTo>
                <a:lnTo>
                  <a:pt x="1659612" y="534988"/>
                </a:lnTo>
                <a:lnTo>
                  <a:pt x="1660412" y="553629"/>
                </a:lnTo>
                <a:lnTo>
                  <a:pt x="1662012" y="603603"/>
                </a:lnTo>
                <a:lnTo>
                  <a:pt x="1662412" y="638109"/>
                </a:lnTo>
                <a:lnTo>
                  <a:pt x="1662412" y="676978"/>
                </a:lnTo>
                <a:lnTo>
                  <a:pt x="1662412" y="720607"/>
                </a:lnTo>
                <a:lnTo>
                  <a:pt x="1662012" y="766218"/>
                </a:lnTo>
                <a:lnTo>
                  <a:pt x="1660412" y="814606"/>
                </a:lnTo>
                <a:lnTo>
                  <a:pt x="1658812" y="863787"/>
                </a:lnTo>
                <a:lnTo>
                  <a:pt x="1655612" y="912174"/>
                </a:lnTo>
                <a:lnTo>
                  <a:pt x="1654012" y="936765"/>
                </a:lnTo>
                <a:lnTo>
                  <a:pt x="1652012" y="960562"/>
                </a:lnTo>
                <a:lnTo>
                  <a:pt x="1649612" y="983566"/>
                </a:lnTo>
                <a:lnTo>
                  <a:pt x="1646812" y="1006570"/>
                </a:lnTo>
                <a:lnTo>
                  <a:pt x="1644412" y="1028384"/>
                </a:lnTo>
                <a:lnTo>
                  <a:pt x="1640812" y="1049405"/>
                </a:lnTo>
                <a:lnTo>
                  <a:pt x="1637212" y="1069633"/>
                </a:lnTo>
                <a:lnTo>
                  <a:pt x="1633212" y="1088274"/>
                </a:lnTo>
                <a:lnTo>
                  <a:pt x="1629548" y="1102806"/>
                </a:lnTo>
                <a:lnTo>
                  <a:pt x="1611517" y="1081708"/>
                </a:lnTo>
                <a:lnTo>
                  <a:pt x="1575419" y="1041192"/>
                </a:lnTo>
                <a:lnTo>
                  <a:pt x="1538925" y="1001074"/>
                </a:lnTo>
                <a:lnTo>
                  <a:pt x="1502827" y="962545"/>
                </a:lnTo>
                <a:lnTo>
                  <a:pt x="1465936" y="924810"/>
                </a:lnTo>
                <a:lnTo>
                  <a:pt x="1429441" y="888663"/>
                </a:lnTo>
                <a:lnTo>
                  <a:pt x="1393343" y="853709"/>
                </a:lnTo>
                <a:lnTo>
                  <a:pt x="1357245" y="820740"/>
                </a:lnTo>
                <a:lnTo>
                  <a:pt x="1321941" y="789758"/>
                </a:lnTo>
                <a:lnTo>
                  <a:pt x="1304487" y="774267"/>
                </a:lnTo>
                <a:lnTo>
                  <a:pt x="1286636" y="759967"/>
                </a:lnTo>
                <a:lnTo>
                  <a:pt x="1269579" y="745668"/>
                </a:lnTo>
                <a:lnTo>
                  <a:pt x="1252522" y="732560"/>
                </a:lnTo>
                <a:lnTo>
                  <a:pt x="1238401" y="721708"/>
                </a:lnTo>
                <a:lnTo>
                  <a:pt x="1238183" y="719838"/>
                </a:lnTo>
                <a:lnTo>
                  <a:pt x="1234535" y="690371"/>
                </a:lnTo>
                <a:lnTo>
                  <a:pt x="1229671" y="654531"/>
                </a:lnTo>
                <a:lnTo>
                  <a:pt x="1223997" y="615108"/>
                </a:lnTo>
                <a:lnTo>
                  <a:pt x="1217106" y="576482"/>
                </a:lnTo>
                <a:lnTo>
                  <a:pt x="1213864" y="557766"/>
                </a:lnTo>
                <a:lnTo>
                  <a:pt x="1210216" y="540643"/>
                </a:lnTo>
                <a:lnTo>
                  <a:pt x="1206973" y="524714"/>
                </a:lnTo>
                <a:lnTo>
                  <a:pt x="1203325" y="511175"/>
                </a:lnTo>
                <a:lnTo>
                  <a:pt x="1206973" y="531882"/>
                </a:lnTo>
                <a:lnTo>
                  <a:pt x="1209810" y="554580"/>
                </a:lnTo>
                <a:lnTo>
                  <a:pt x="1213053" y="583650"/>
                </a:lnTo>
                <a:lnTo>
                  <a:pt x="1214674" y="599578"/>
                </a:lnTo>
                <a:lnTo>
                  <a:pt x="1216295" y="616303"/>
                </a:lnTo>
                <a:lnTo>
                  <a:pt x="1217106" y="633824"/>
                </a:lnTo>
                <a:lnTo>
                  <a:pt x="1217511" y="650948"/>
                </a:lnTo>
                <a:lnTo>
                  <a:pt x="1217917" y="668469"/>
                </a:lnTo>
                <a:lnTo>
                  <a:pt x="1217511" y="685990"/>
                </a:lnTo>
                <a:lnTo>
                  <a:pt x="1216295" y="703113"/>
                </a:lnTo>
                <a:lnTo>
                  <a:pt x="1216046" y="705118"/>
                </a:lnTo>
                <a:lnTo>
                  <a:pt x="1202540" y="695222"/>
                </a:lnTo>
                <a:lnTo>
                  <a:pt x="1186673" y="684497"/>
                </a:lnTo>
                <a:lnTo>
                  <a:pt x="1170805" y="673773"/>
                </a:lnTo>
                <a:lnTo>
                  <a:pt x="1154938" y="663842"/>
                </a:lnTo>
                <a:lnTo>
                  <a:pt x="1139468" y="654707"/>
                </a:lnTo>
                <a:lnTo>
                  <a:pt x="1124790" y="645968"/>
                </a:lnTo>
                <a:lnTo>
                  <a:pt x="1110113" y="638024"/>
                </a:lnTo>
                <a:lnTo>
                  <a:pt x="1095833" y="630477"/>
                </a:lnTo>
                <a:lnTo>
                  <a:pt x="1081949" y="623724"/>
                </a:lnTo>
                <a:lnTo>
                  <a:pt x="1068065" y="618163"/>
                </a:lnTo>
                <a:lnTo>
                  <a:pt x="1054975" y="613000"/>
                </a:lnTo>
                <a:lnTo>
                  <a:pt x="1042281" y="608630"/>
                </a:lnTo>
                <a:lnTo>
                  <a:pt x="1017290" y="600686"/>
                </a:lnTo>
                <a:lnTo>
                  <a:pt x="991902" y="592345"/>
                </a:lnTo>
                <a:lnTo>
                  <a:pt x="966118" y="583209"/>
                </a:lnTo>
                <a:lnTo>
                  <a:pt x="939937" y="574073"/>
                </a:lnTo>
                <a:lnTo>
                  <a:pt x="886782" y="553815"/>
                </a:lnTo>
                <a:lnTo>
                  <a:pt x="833627" y="533160"/>
                </a:lnTo>
                <a:lnTo>
                  <a:pt x="780075" y="511711"/>
                </a:lnTo>
                <a:lnTo>
                  <a:pt x="727317" y="489864"/>
                </a:lnTo>
                <a:lnTo>
                  <a:pt x="694143" y="475740"/>
                </a:lnTo>
                <a:lnTo>
                  <a:pt x="615950" y="344488"/>
                </a:lnTo>
                <a:lnTo>
                  <a:pt x="682265" y="470683"/>
                </a:lnTo>
                <a:lnTo>
                  <a:pt x="676938" y="468415"/>
                </a:lnTo>
                <a:lnTo>
                  <a:pt x="628543" y="447363"/>
                </a:lnTo>
                <a:lnTo>
                  <a:pt x="583322" y="427105"/>
                </a:lnTo>
                <a:lnTo>
                  <a:pt x="541670" y="408436"/>
                </a:lnTo>
                <a:lnTo>
                  <a:pt x="473044" y="376659"/>
                </a:lnTo>
                <a:lnTo>
                  <a:pt x="427426" y="355607"/>
                </a:lnTo>
                <a:lnTo>
                  <a:pt x="411162" y="347663"/>
                </a:lnTo>
                <a:lnTo>
                  <a:pt x="413939" y="350444"/>
                </a:lnTo>
                <a:lnTo>
                  <a:pt x="417906" y="352827"/>
                </a:lnTo>
                <a:lnTo>
                  <a:pt x="427029" y="359977"/>
                </a:lnTo>
                <a:lnTo>
                  <a:pt x="439327" y="367524"/>
                </a:lnTo>
                <a:lnTo>
                  <a:pt x="453607" y="375865"/>
                </a:lnTo>
                <a:lnTo>
                  <a:pt x="470664" y="385001"/>
                </a:lnTo>
                <a:lnTo>
                  <a:pt x="490102" y="394931"/>
                </a:lnTo>
                <a:lnTo>
                  <a:pt x="533340" y="416380"/>
                </a:lnTo>
                <a:lnTo>
                  <a:pt x="582925" y="440213"/>
                </a:lnTo>
                <a:lnTo>
                  <a:pt x="636873" y="465237"/>
                </a:lnTo>
                <a:lnTo>
                  <a:pt x="692805" y="491056"/>
                </a:lnTo>
                <a:lnTo>
                  <a:pt x="750721" y="516477"/>
                </a:lnTo>
                <a:lnTo>
                  <a:pt x="807049" y="541502"/>
                </a:lnTo>
                <a:lnTo>
                  <a:pt x="861791" y="565334"/>
                </a:lnTo>
                <a:lnTo>
                  <a:pt x="928558" y="593908"/>
                </a:lnTo>
                <a:lnTo>
                  <a:pt x="927038" y="593725"/>
                </a:lnTo>
                <a:lnTo>
                  <a:pt x="913525" y="596435"/>
                </a:lnTo>
                <a:lnTo>
                  <a:pt x="897230" y="599533"/>
                </a:lnTo>
                <a:lnTo>
                  <a:pt x="875769" y="603018"/>
                </a:lnTo>
                <a:lnTo>
                  <a:pt x="848744" y="607664"/>
                </a:lnTo>
                <a:lnTo>
                  <a:pt x="818141" y="611149"/>
                </a:lnTo>
                <a:lnTo>
                  <a:pt x="783565" y="615795"/>
                </a:lnTo>
                <a:lnTo>
                  <a:pt x="746206" y="618893"/>
                </a:lnTo>
                <a:lnTo>
                  <a:pt x="725937" y="620442"/>
                </a:lnTo>
                <a:lnTo>
                  <a:pt x="705668" y="621603"/>
                </a:lnTo>
                <a:lnTo>
                  <a:pt x="685002" y="622765"/>
                </a:lnTo>
                <a:lnTo>
                  <a:pt x="663540" y="623152"/>
                </a:lnTo>
                <a:lnTo>
                  <a:pt x="642079" y="623539"/>
                </a:lnTo>
                <a:lnTo>
                  <a:pt x="620618" y="623539"/>
                </a:lnTo>
                <a:lnTo>
                  <a:pt x="598759" y="623152"/>
                </a:lnTo>
                <a:lnTo>
                  <a:pt x="576503" y="621990"/>
                </a:lnTo>
                <a:lnTo>
                  <a:pt x="554247" y="620829"/>
                </a:lnTo>
                <a:lnTo>
                  <a:pt x="532388" y="618506"/>
                </a:lnTo>
                <a:lnTo>
                  <a:pt x="510132" y="616182"/>
                </a:lnTo>
                <a:lnTo>
                  <a:pt x="488670" y="613085"/>
                </a:lnTo>
                <a:lnTo>
                  <a:pt x="467209" y="609213"/>
                </a:lnTo>
                <a:lnTo>
                  <a:pt x="446145" y="604954"/>
                </a:lnTo>
                <a:lnTo>
                  <a:pt x="429576" y="600994"/>
                </a:lnTo>
                <a:lnTo>
                  <a:pt x="417530" y="597597"/>
                </a:lnTo>
                <a:lnTo>
                  <a:pt x="404812" y="593725"/>
                </a:lnTo>
                <a:lnTo>
                  <a:pt x="425081" y="599920"/>
                </a:lnTo>
                <a:lnTo>
                  <a:pt x="429576" y="600994"/>
                </a:lnTo>
                <a:lnTo>
                  <a:pt x="432632" y="601856"/>
                </a:lnTo>
                <a:lnTo>
                  <a:pt x="453299" y="606890"/>
                </a:lnTo>
                <a:lnTo>
                  <a:pt x="479132" y="613085"/>
                </a:lnTo>
                <a:lnTo>
                  <a:pt x="509734" y="619280"/>
                </a:lnTo>
                <a:lnTo>
                  <a:pt x="526426" y="622378"/>
                </a:lnTo>
                <a:lnTo>
                  <a:pt x="543913" y="625475"/>
                </a:lnTo>
                <a:lnTo>
                  <a:pt x="562195" y="628573"/>
                </a:lnTo>
                <a:lnTo>
                  <a:pt x="582067" y="630896"/>
                </a:lnTo>
                <a:lnTo>
                  <a:pt x="602336" y="633606"/>
                </a:lnTo>
                <a:lnTo>
                  <a:pt x="623400" y="636317"/>
                </a:lnTo>
                <a:lnTo>
                  <a:pt x="645259" y="637865"/>
                </a:lnTo>
                <a:lnTo>
                  <a:pt x="667515" y="639414"/>
                </a:lnTo>
                <a:lnTo>
                  <a:pt x="690963" y="640576"/>
                </a:lnTo>
                <a:lnTo>
                  <a:pt x="714412" y="641350"/>
                </a:lnTo>
                <a:lnTo>
                  <a:pt x="739053" y="641350"/>
                </a:lnTo>
                <a:lnTo>
                  <a:pt x="763693" y="641350"/>
                </a:lnTo>
                <a:lnTo>
                  <a:pt x="788732" y="639801"/>
                </a:lnTo>
                <a:lnTo>
                  <a:pt x="814167" y="638640"/>
                </a:lnTo>
                <a:lnTo>
                  <a:pt x="840000" y="636317"/>
                </a:lnTo>
                <a:lnTo>
                  <a:pt x="865833" y="633219"/>
                </a:lnTo>
                <a:lnTo>
                  <a:pt x="892461" y="629347"/>
                </a:lnTo>
                <a:lnTo>
                  <a:pt x="918692" y="624701"/>
                </a:lnTo>
                <a:lnTo>
                  <a:pt x="945320" y="618893"/>
                </a:lnTo>
                <a:lnTo>
                  <a:pt x="971550" y="612310"/>
                </a:lnTo>
                <a:lnTo>
                  <a:pt x="971357" y="612122"/>
                </a:lnTo>
                <a:lnTo>
                  <a:pt x="1024430" y="634449"/>
                </a:lnTo>
                <a:lnTo>
                  <a:pt x="1049818" y="645571"/>
                </a:lnTo>
                <a:lnTo>
                  <a:pt x="1075602" y="659870"/>
                </a:lnTo>
                <a:lnTo>
                  <a:pt x="1100990" y="675759"/>
                </a:lnTo>
                <a:lnTo>
                  <a:pt x="1126377" y="691647"/>
                </a:lnTo>
                <a:lnTo>
                  <a:pt x="1151765" y="708727"/>
                </a:lnTo>
                <a:lnTo>
                  <a:pt x="1176359" y="725807"/>
                </a:lnTo>
                <a:lnTo>
                  <a:pt x="1200953" y="743682"/>
                </a:lnTo>
                <a:lnTo>
                  <a:pt x="1225547" y="762351"/>
                </a:lnTo>
                <a:lnTo>
                  <a:pt x="1248951" y="781417"/>
                </a:lnTo>
                <a:lnTo>
                  <a:pt x="1272752" y="801277"/>
                </a:lnTo>
                <a:lnTo>
                  <a:pt x="1296553" y="820740"/>
                </a:lnTo>
                <a:lnTo>
                  <a:pt x="1319164" y="841395"/>
                </a:lnTo>
                <a:lnTo>
                  <a:pt x="1342171" y="862050"/>
                </a:lnTo>
                <a:lnTo>
                  <a:pt x="1364385" y="883500"/>
                </a:lnTo>
                <a:lnTo>
                  <a:pt x="1386600" y="904949"/>
                </a:lnTo>
                <a:lnTo>
                  <a:pt x="1408020" y="926796"/>
                </a:lnTo>
                <a:lnTo>
                  <a:pt x="1429441" y="949039"/>
                </a:lnTo>
                <a:lnTo>
                  <a:pt x="1450465" y="971283"/>
                </a:lnTo>
                <a:lnTo>
                  <a:pt x="1471489" y="993924"/>
                </a:lnTo>
                <a:lnTo>
                  <a:pt x="1491720" y="1016962"/>
                </a:lnTo>
                <a:lnTo>
                  <a:pt x="1511951" y="1039603"/>
                </a:lnTo>
                <a:lnTo>
                  <a:pt x="1514611" y="1042747"/>
                </a:lnTo>
                <a:lnTo>
                  <a:pt x="1509729" y="1046212"/>
                </a:lnTo>
                <a:lnTo>
                  <a:pt x="1495050" y="1055387"/>
                </a:lnTo>
                <a:lnTo>
                  <a:pt x="1480372" y="1064163"/>
                </a:lnTo>
                <a:lnTo>
                  <a:pt x="1465297" y="1072540"/>
                </a:lnTo>
                <a:lnTo>
                  <a:pt x="1449428" y="1080917"/>
                </a:lnTo>
                <a:lnTo>
                  <a:pt x="1433163" y="1088496"/>
                </a:lnTo>
                <a:lnTo>
                  <a:pt x="1416501" y="1095677"/>
                </a:lnTo>
                <a:lnTo>
                  <a:pt x="1399442" y="1102458"/>
                </a:lnTo>
                <a:lnTo>
                  <a:pt x="1381986" y="1109240"/>
                </a:lnTo>
                <a:lnTo>
                  <a:pt x="1364531" y="1115223"/>
                </a:lnTo>
                <a:lnTo>
                  <a:pt x="1346679" y="1121207"/>
                </a:lnTo>
                <a:lnTo>
                  <a:pt x="1328033" y="1126792"/>
                </a:lnTo>
                <a:lnTo>
                  <a:pt x="1309387" y="1131579"/>
                </a:lnTo>
                <a:lnTo>
                  <a:pt x="1290345" y="1136366"/>
                </a:lnTo>
                <a:lnTo>
                  <a:pt x="1271699" y="1141153"/>
                </a:lnTo>
                <a:lnTo>
                  <a:pt x="1251864" y="1145142"/>
                </a:lnTo>
                <a:lnTo>
                  <a:pt x="1232821" y="1149131"/>
                </a:lnTo>
                <a:lnTo>
                  <a:pt x="1212985" y="1153120"/>
                </a:lnTo>
                <a:lnTo>
                  <a:pt x="1193150" y="1156311"/>
                </a:lnTo>
                <a:lnTo>
                  <a:pt x="1173711" y="1159502"/>
                </a:lnTo>
                <a:lnTo>
                  <a:pt x="1133246" y="1165087"/>
                </a:lnTo>
                <a:lnTo>
                  <a:pt x="1093574" y="1169475"/>
                </a:lnTo>
                <a:lnTo>
                  <a:pt x="1053109" y="1173065"/>
                </a:lnTo>
                <a:lnTo>
                  <a:pt x="1013438" y="1176257"/>
                </a:lnTo>
                <a:lnTo>
                  <a:pt x="973766" y="1178251"/>
                </a:lnTo>
                <a:lnTo>
                  <a:pt x="935285" y="1179448"/>
                </a:lnTo>
                <a:lnTo>
                  <a:pt x="897200" y="1180246"/>
                </a:lnTo>
                <a:lnTo>
                  <a:pt x="860305" y="1180645"/>
                </a:lnTo>
                <a:lnTo>
                  <a:pt x="824998" y="1180246"/>
                </a:lnTo>
                <a:lnTo>
                  <a:pt x="790880" y="1179448"/>
                </a:lnTo>
                <a:lnTo>
                  <a:pt x="757953" y="1178251"/>
                </a:lnTo>
                <a:lnTo>
                  <a:pt x="727009" y="1177453"/>
                </a:lnTo>
                <a:lnTo>
                  <a:pt x="698445" y="1175858"/>
                </a:lnTo>
                <a:lnTo>
                  <a:pt x="671865" y="1173863"/>
                </a:lnTo>
                <a:lnTo>
                  <a:pt x="625846" y="1170672"/>
                </a:lnTo>
                <a:lnTo>
                  <a:pt x="591332" y="1167880"/>
                </a:lnTo>
                <a:lnTo>
                  <a:pt x="561975" y="1164688"/>
                </a:lnTo>
                <a:lnTo>
                  <a:pt x="596490" y="1168677"/>
                </a:lnTo>
                <a:lnTo>
                  <a:pt x="630210" y="1172667"/>
                </a:lnTo>
                <a:lnTo>
                  <a:pt x="663534" y="1176257"/>
                </a:lnTo>
                <a:lnTo>
                  <a:pt x="696065" y="1179049"/>
                </a:lnTo>
                <a:lnTo>
                  <a:pt x="728199" y="1181841"/>
                </a:lnTo>
                <a:lnTo>
                  <a:pt x="759143" y="1183836"/>
                </a:lnTo>
                <a:lnTo>
                  <a:pt x="789293" y="1186229"/>
                </a:lnTo>
                <a:lnTo>
                  <a:pt x="819047" y="1187825"/>
                </a:lnTo>
                <a:lnTo>
                  <a:pt x="848007" y="1189421"/>
                </a:lnTo>
                <a:lnTo>
                  <a:pt x="876174" y="1190617"/>
                </a:lnTo>
                <a:lnTo>
                  <a:pt x="903547" y="1191415"/>
                </a:lnTo>
                <a:lnTo>
                  <a:pt x="930921" y="1191814"/>
                </a:lnTo>
                <a:lnTo>
                  <a:pt x="982494" y="1192213"/>
                </a:lnTo>
                <a:lnTo>
                  <a:pt x="1031686" y="1191415"/>
                </a:lnTo>
                <a:lnTo>
                  <a:pt x="1078499" y="1190219"/>
                </a:lnTo>
                <a:lnTo>
                  <a:pt x="1122138" y="1187426"/>
                </a:lnTo>
                <a:lnTo>
                  <a:pt x="1163793" y="1184634"/>
                </a:lnTo>
                <a:lnTo>
                  <a:pt x="1203068" y="1180645"/>
                </a:lnTo>
                <a:lnTo>
                  <a:pt x="1239565" y="1176257"/>
                </a:lnTo>
                <a:lnTo>
                  <a:pt x="1274476" y="1170672"/>
                </a:lnTo>
                <a:lnTo>
                  <a:pt x="1306214" y="1165486"/>
                </a:lnTo>
                <a:lnTo>
                  <a:pt x="1335967" y="1159901"/>
                </a:lnTo>
                <a:lnTo>
                  <a:pt x="1363737" y="1153519"/>
                </a:lnTo>
                <a:lnTo>
                  <a:pt x="1389524" y="1147535"/>
                </a:lnTo>
                <a:lnTo>
                  <a:pt x="1412930" y="1140754"/>
                </a:lnTo>
                <a:lnTo>
                  <a:pt x="1434353" y="1134770"/>
                </a:lnTo>
                <a:lnTo>
                  <a:pt x="1453395" y="1127989"/>
                </a:lnTo>
                <a:lnTo>
                  <a:pt x="1470851" y="1122005"/>
                </a:lnTo>
                <a:lnTo>
                  <a:pt x="1486719" y="1115622"/>
                </a:lnTo>
                <a:lnTo>
                  <a:pt x="1500207" y="1110038"/>
                </a:lnTo>
                <a:lnTo>
                  <a:pt x="1512109" y="1104852"/>
                </a:lnTo>
                <a:lnTo>
                  <a:pt x="1522424" y="1100065"/>
                </a:lnTo>
                <a:lnTo>
                  <a:pt x="1531151" y="1095677"/>
                </a:lnTo>
                <a:lnTo>
                  <a:pt x="1537499" y="1091688"/>
                </a:lnTo>
                <a:lnTo>
                  <a:pt x="1546226" y="1086103"/>
                </a:lnTo>
                <a:lnTo>
                  <a:pt x="1549400" y="1084507"/>
                </a:lnTo>
                <a:lnTo>
                  <a:pt x="1549151" y="1084051"/>
                </a:lnTo>
                <a:lnTo>
                  <a:pt x="1550825" y="1086077"/>
                </a:lnTo>
                <a:lnTo>
                  <a:pt x="1570263" y="1109512"/>
                </a:lnTo>
                <a:lnTo>
                  <a:pt x="1588510" y="1132551"/>
                </a:lnTo>
                <a:lnTo>
                  <a:pt x="1607154" y="1155986"/>
                </a:lnTo>
                <a:lnTo>
                  <a:pt x="1625004" y="1179421"/>
                </a:lnTo>
                <a:lnTo>
                  <a:pt x="1642458" y="1202857"/>
                </a:lnTo>
                <a:lnTo>
                  <a:pt x="1659516" y="1225895"/>
                </a:lnTo>
                <a:lnTo>
                  <a:pt x="1692440" y="1271971"/>
                </a:lnTo>
                <a:lnTo>
                  <a:pt x="1723778" y="1317253"/>
                </a:lnTo>
                <a:lnTo>
                  <a:pt x="1753926" y="1362138"/>
                </a:lnTo>
                <a:lnTo>
                  <a:pt x="1782090" y="1405037"/>
                </a:lnTo>
                <a:lnTo>
                  <a:pt x="1808668" y="1447141"/>
                </a:lnTo>
                <a:lnTo>
                  <a:pt x="1833262" y="1487657"/>
                </a:lnTo>
                <a:lnTo>
                  <a:pt x="1856269" y="1526186"/>
                </a:lnTo>
                <a:lnTo>
                  <a:pt x="1877293" y="1562332"/>
                </a:lnTo>
                <a:lnTo>
                  <a:pt x="1896334" y="1596889"/>
                </a:lnTo>
                <a:lnTo>
                  <a:pt x="1912343" y="1625032"/>
                </a:lnTo>
                <a:lnTo>
                  <a:pt x="1902184" y="1628293"/>
                </a:lnTo>
                <a:lnTo>
                  <a:pt x="1881929" y="1634584"/>
                </a:lnTo>
                <a:lnTo>
                  <a:pt x="1856907" y="1641268"/>
                </a:lnTo>
                <a:lnTo>
                  <a:pt x="1827913" y="1649131"/>
                </a:lnTo>
                <a:lnTo>
                  <a:pt x="1795345" y="1657387"/>
                </a:lnTo>
                <a:lnTo>
                  <a:pt x="1759600" y="1666037"/>
                </a:lnTo>
                <a:lnTo>
                  <a:pt x="1721471" y="1674294"/>
                </a:lnTo>
                <a:lnTo>
                  <a:pt x="1701215" y="1678225"/>
                </a:lnTo>
                <a:lnTo>
                  <a:pt x="1680959" y="1681764"/>
                </a:lnTo>
                <a:lnTo>
                  <a:pt x="1659909" y="1685302"/>
                </a:lnTo>
                <a:lnTo>
                  <a:pt x="1638859" y="1688841"/>
                </a:lnTo>
                <a:lnTo>
                  <a:pt x="1617412" y="1691593"/>
                </a:lnTo>
                <a:lnTo>
                  <a:pt x="1595965" y="1694345"/>
                </a:lnTo>
                <a:lnTo>
                  <a:pt x="1574120" y="1696311"/>
                </a:lnTo>
                <a:lnTo>
                  <a:pt x="1552276" y="1698277"/>
                </a:lnTo>
                <a:lnTo>
                  <a:pt x="1530034" y="1699850"/>
                </a:lnTo>
                <a:lnTo>
                  <a:pt x="1508189" y="1701029"/>
                </a:lnTo>
                <a:lnTo>
                  <a:pt x="1486345" y="1701422"/>
                </a:lnTo>
                <a:lnTo>
                  <a:pt x="1469825" y="1701422"/>
                </a:lnTo>
                <a:lnTo>
                  <a:pt x="1437096" y="1699850"/>
                </a:lnTo>
                <a:lnTo>
                  <a:pt x="1422400" y="1699063"/>
                </a:lnTo>
                <a:lnTo>
                  <a:pt x="1443450" y="1700243"/>
                </a:lnTo>
                <a:lnTo>
                  <a:pt x="1464898" y="1701422"/>
                </a:lnTo>
                <a:lnTo>
                  <a:pt x="1469825" y="1701422"/>
                </a:lnTo>
                <a:lnTo>
                  <a:pt x="1478004" y="1701815"/>
                </a:lnTo>
                <a:lnTo>
                  <a:pt x="1506601" y="1702602"/>
                </a:lnTo>
                <a:lnTo>
                  <a:pt x="1539566" y="1702995"/>
                </a:lnTo>
                <a:lnTo>
                  <a:pt x="1575709" y="1703388"/>
                </a:lnTo>
                <a:lnTo>
                  <a:pt x="1615426" y="1702995"/>
                </a:lnTo>
                <a:lnTo>
                  <a:pt x="1656732" y="1701815"/>
                </a:lnTo>
                <a:lnTo>
                  <a:pt x="1700024" y="1699456"/>
                </a:lnTo>
                <a:lnTo>
                  <a:pt x="1721868" y="1698277"/>
                </a:lnTo>
                <a:lnTo>
                  <a:pt x="1743713" y="1696311"/>
                </a:lnTo>
                <a:lnTo>
                  <a:pt x="1765954" y="1694345"/>
                </a:lnTo>
                <a:lnTo>
                  <a:pt x="1788196" y="1691593"/>
                </a:lnTo>
                <a:lnTo>
                  <a:pt x="1810040" y="1689234"/>
                </a:lnTo>
                <a:lnTo>
                  <a:pt x="1831885" y="1686089"/>
                </a:lnTo>
                <a:lnTo>
                  <a:pt x="1853332" y="1682550"/>
                </a:lnTo>
                <a:lnTo>
                  <a:pt x="1873985" y="1678619"/>
                </a:lnTo>
                <a:lnTo>
                  <a:pt x="1894638" y="1673901"/>
                </a:lnTo>
                <a:lnTo>
                  <a:pt x="1914497" y="1669182"/>
                </a:lnTo>
                <a:lnTo>
                  <a:pt x="1933533" y="1664079"/>
                </a:lnTo>
                <a:lnTo>
                  <a:pt x="1943539" y="1682687"/>
                </a:lnTo>
                <a:lnTo>
                  <a:pt x="1964563" y="1723997"/>
                </a:lnTo>
                <a:lnTo>
                  <a:pt x="1974533" y="1744276"/>
                </a:lnTo>
                <a:lnTo>
                  <a:pt x="1961691" y="1752203"/>
                </a:lnTo>
                <a:lnTo>
                  <a:pt x="1946204" y="1755775"/>
                </a:lnTo>
                <a:lnTo>
                  <a:pt x="1927937" y="1759347"/>
                </a:lnTo>
                <a:lnTo>
                  <a:pt x="1902919" y="1764506"/>
                </a:lnTo>
                <a:lnTo>
                  <a:pt x="1871151" y="1770063"/>
                </a:lnTo>
                <a:lnTo>
                  <a:pt x="1834618" y="1775619"/>
                </a:lnTo>
                <a:lnTo>
                  <a:pt x="1792127" y="1781175"/>
                </a:lnTo>
                <a:lnTo>
                  <a:pt x="1768698" y="1783556"/>
                </a:lnTo>
                <a:lnTo>
                  <a:pt x="1744475" y="1785938"/>
                </a:lnTo>
                <a:lnTo>
                  <a:pt x="1719060" y="1787922"/>
                </a:lnTo>
                <a:lnTo>
                  <a:pt x="1692852" y="1789906"/>
                </a:lnTo>
                <a:lnTo>
                  <a:pt x="1665849" y="1791494"/>
                </a:lnTo>
                <a:lnTo>
                  <a:pt x="1637257" y="1792288"/>
                </a:lnTo>
                <a:lnTo>
                  <a:pt x="1607872" y="1793081"/>
                </a:lnTo>
                <a:lnTo>
                  <a:pt x="1578089" y="1793875"/>
                </a:lnTo>
                <a:lnTo>
                  <a:pt x="1546718" y="1793081"/>
                </a:lnTo>
                <a:lnTo>
                  <a:pt x="1515346" y="1792685"/>
                </a:lnTo>
                <a:lnTo>
                  <a:pt x="1483181" y="1791494"/>
                </a:lnTo>
                <a:lnTo>
                  <a:pt x="1450221" y="1789510"/>
                </a:lnTo>
                <a:lnTo>
                  <a:pt x="1416865" y="1786731"/>
                </a:lnTo>
                <a:lnTo>
                  <a:pt x="1383111" y="1783556"/>
                </a:lnTo>
                <a:lnTo>
                  <a:pt x="1348563" y="1779191"/>
                </a:lnTo>
                <a:lnTo>
                  <a:pt x="1314015" y="1774428"/>
                </a:lnTo>
                <a:lnTo>
                  <a:pt x="1279070" y="1768872"/>
                </a:lnTo>
                <a:lnTo>
                  <a:pt x="1243728" y="1761728"/>
                </a:lnTo>
                <a:lnTo>
                  <a:pt x="1272319" y="1733153"/>
                </a:lnTo>
                <a:lnTo>
                  <a:pt x="1260803" y="1730772"/>
                </a:lnTo>
                <a:lnTo>
                  <a:pt x="1246905" y="1727200"/>
                </a:lnTo>
                <a:lnTo>
                  <a:pt x="1227447" y="1722041"/>
                </a:lnTo>
                <a:lnTo>
                  <a:pt x="1204017" y="1715691"/>
                </a:lnTo>
                <a:lnTo>
                  <a:pt x="1175823" y="1707356"/>
                </a:lnTo>
                <a:lnTo>
                  <a:pt x="1144452" y="1697435"/>
                </a:lnTo>
                <a:lnTo>
                  <a:pt x="1108713" y="1685925"/>
                </a:lnTo>
                <a:lnTo>
                  <a:pt x="1070194" y="1672431"/>
                </a:lnTo>
                <a:lnTo>
                  <a:pt x="1028498" y="1656556"/>
                </a:lnTo>
                <a:lnTo>
                  <a:pt x="1007054" y="1648222"/>
                </a:lnTo>
                <a:lnTo>
                  <a:pt x="984816" y="1639094"/>
                </a:lnTo>
                <a:lnTo>
                  <a:pt x="961784" y="1629966"/>
                </a:lnTo>
                <a:lnTo>
                  <a:pt x="938752" y="1619250"/>
                </a:lnTo>
                <a:lnTo>
                  <a:pt x="914926" y="1608931"/>
                </a:lnTo>
                <a:lnTo>
                  <a:pt x="890703" y="1597819"/>
                </a:lnTo>
                <a:lnTo>
                  <a:pt x="866480" y="1585913"/>
                </a:lnTo>
                <a:lnTo>
                  <a:pt x="841859" y="1573610"/>
                </a:lnTo>
                <a:lnTo>
                  <a:pt x="816842" y="1560513"/>
                </a:lnTo>
                <a:lnTo>
                  <a:pt x="791427" y="1547019"/>
                </a:lnTo>
                <a:lnTo>
                  <a:pt x="766013" y="1533128"/>
                </a:lnTo>
                <a:lnTo>
                  <a:pt x="740598" y="1518444"/>
                </a:lnTo>
                <a:lnTo>
                  <a:pt x="826769" y="1496219"/>
                </a:lnTo>
                <a:lnTo>
                  <a:pt x="815650" y="1491853"/>
                </a:lnTo>
                <a:lnTo>
                  <a:pt x="802149" y="1485900"/>
                </a:lnTo>
                <a:lnTo>
                  <a:pt x="784279" y="1478360"/>
                </a:lnTo>
                <a:lnTo>
                  <a:pt x="762439" y="1467247"/>
                </a:lnTo>
                <a:lnTo>
                  <a:pt x="750128" y="1460500"/>
                </a:lnTo>
                <a:lnTo>
                  <a:pt x="737421" y="1453753"/>
                </a:lnTo>
                <a:lnTo>
                  <a:pt x="723522" y="1445419"/>
                </a:lnTo>
                <a:lnTo>
                  <a:pt x="708830" y="1436688"/>
                </a:lnTo>
                <a:lnTo>
                  <a:pt x="694137" y="1426766"/>
                </a:lnTo>
                <a:lnTo>
                  <a:pt x="678253" y="1416447"/>
                </a:lnTo>
                <a:lnTo>
                  <a:pt x="662369" y="1404541"/>
                </a:lnTo>
                <a:lnTo>
                  <a:pt x="645690" y="1392238"/>
                </a:lnTo>
                <a:lnTo>
                  <a:pt x="629012" y="1379141"/>
                </a:lnTo>
                <a:lnTo>
                  <a:pt x="611936" y="1364853"/>
                </a:lnTo>
                <a:lnTo>
                  <a:pt x="594464" y="1349375"/>
                </a:lnTo>
                <a:lnTo>
                  <a:pt x="576991" y="1333103"/>
                </a:lnTo>
                <a:lnTo>
                  <a:pt x="559519" y="1315641"/>
                </a:lnTo>
                <a:lnTo>
                  <a:pt x="541649" y="1297385"/>
                </a:lnTo>
                <a:lnTo>
                  <a:pt x="523780" y="1277938"/>
                </a:lnTo>
                <a:lnTo>
                  <a:pt x="506704" y="1257300"/>
                </a:lnTo>
                <a:lnTo>
                  <a:pt x="489232" y="1235472"/>
                </a:lnTo>
                <a:lnTo>
                  <a:pt x="472156" y="1212056"/>
                </a:lnTo>
                <a:lnTo>
                  <a:pt x="455081" y="1188244"/>
                </a:lnTo>
                <a:lnTo>
                  <a:pt x="438799" y="1162844"/>
                </a:lnTo>
                <a:lnTo>
                  <a:pt x="422518" y="1136253"/>
                </a:lnTo>
                <a:lnTo>
                  <a:pt x="414576" y="1122363"/>
                </a:lnTo>
                <a:lnTo>
                  <a:pt x="407428" y="1108472"/>
                </a:lnTo>
                <a:lnTo>
                  <a:pt x="486849" y="1092200"/>
                </a:lnTo>
                <a:lnTo>
                  <a:pt x="486849" y="1057275"/>
                </a:lnTo>
                <a:lnTo>
                  <a:pt x="482481" y="1055291"/>
                </a:lnTo>
                <a:lnTo>
                  <a:pt x="476921" y="1052513"/>
                </a:lnTo>
                <a:lnTo>
                  <a:pt x="469376" y="1048941"/>
                </a:lnTo>
                <a:lnTo>
                  <a:pt x="459846" y="1043384"/>
                </a:lnTo>
                <a:lnTo>
                  <a:pt x="448727" y="1037034"/>
                </a:lnTo>
                <a:lnTo>
                  <a:pt x="436020" y="1028700"/>
                </a:lnTo>
                <a:lnTo>
                  <a:pt x="422121" y="1018778"/>
                </a:lnTo>
                <a:lnTo>
                  <a:pt x="406237" y="1007269"/>
                </a:lnTo>
                <a:lnTo>
                  <a:pt x="389559" y="994172"/>
                </a:lnTo>
                <a:lnTo>
                  <a:pt x="372086" y="978297"/>
                </a:lnTo>
                <a:lnTo>
                  <a:pt x="353422" y="960834"/>
                </a:lnTo>
                <a:lnTo>
                  <a:pt x="343495" y="950913"/>
                </a:lnTo>
                <a:lnTo>
                  <a:pt x="333964" y="940991"/>
                </a:lnTo>
                <a:lnTo>
                  <a:pt x="324037" y="930275"/>
                </a:lnTo>
                <a:lnTo>
                  <a:pt x="313712" y="919163"/>
                </a:lnTo>
                <a:lnTo>
                  <a:pt x="303784" y="906859"/>
                </a:lnTo>
                <a:lnTo>
                  <a:pt x="293062" y="894556"/>
                </a:lnTo>
                <a:lnTo>
                  <a:pt x="283135" y="881063"/>
                </a:lnTo>
                <a:lnTo>
                  <a:pt x="272810" y="867172"/>
                </a:lnTo>
                <a:lnTo>
                  <a:pt x="262088" y="852884"/>
                </a:lnTo>
                <a:lnTo>
                  <a:pt x="251764" y="837406"/>
                </a:lnTo>
                <a:lnTo>
                  <a:pt x="240645" y="821928"/>
                </a:lnTo>
                <a:lnTo>
                  <a:pt x="229923" y="805259"/>
                </a:lnTo>
                <a:lnTo>
                  <a:pt x="219598" y="787400"/>
                </a:lnTo>
                <a:lnTo>
                  <a:pt x="208877" y="769541"/>
                </a:lnTo>
                <a:lnTo>
                  <a:pt x="198552" y="750888"/>
                </a:lnTo>
                <a:lnTo>
                  <a:pt x="187830" y="731441"/>
                </a:lnTo>
                <a:lnTo>
                  <a:pt x="177505" y="710803"/>
                </a:lnTo>
                <a:lnTo>
                  <a:pt x="167181" y="689769"/>
                </a:lnTo>
                <a:lnTo>
                  <a:pt x="157253" y="667941"/>
                </a:lnTo>
                <a:lnTo>
                  <a:pt x="147326" y="645716"/>
                </a:lnTo>
                <a:lnTo>
                  <a:pt x="137001" y="621903"/>
                </a:lnTo>
                <a:lnTo>
                  <a:pt x="127470" y="597297"/>
                </a:lnTo>
                <a:lnTo>
                  <a:pt x="117940" y="572294"/>
                </a:lnTo>
                <a:lnTo>
                  <a:pt x="108807" y="546100"/>
                </a:lnTo>
                <a:lnTo>
                  <a:pt x="99276" y="519509"/>
                </a:lnTo>
                <a:lnTo>
                  <a:pt x="90540" y="491331"/>
                </a:lnTo>
                <a:lnTo>
                  <a:pt x="81804" y="462359"/>
                </a:lnTo>
                <a:lnTo>
                  <a:pt x="73464" y="432991"/>
                </a:lnTo>
                <a:lnTo>
                  <a:pt x="65522" y="402431"/>
                </a:lnTo>
                <a:lnTo>
                  <a:pt x="57580" y="370681"/>
                </a:lnTo>
                <a:lnTo>
                  <a:pt x="50432" y="338534"/>
                </a:lnTo>
                <a:lnTo>
                  <a:pt x="42887" y="304800"/>
                </a:lnTo>
                <a:lnTo>
                  <a:pt x="36137" y="269875"/>
                </a:lnTo>
                <a:lnTo>
                  <a:pt x="29783" y="234553"/>
                </a:lnTo>
                <a:lnTo>
                  <a:pt x="23826" y="198041"/>
                </a:lnTo>
                <a:lnTo>
                  <a:pt x="18267" y="160338"/>
                </a:lnTo>
                <a:lnTo>
                  <a:pt x="13105" y="121841"/>
                </a:lnTo>
                <a:lnTo>
                  <a:pt x="8339" y="82550"/>
                </a:lnTo>
                <a:lnTo>
                  <a:pt x="3971" y="416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1015">
              <a:solidFill>
                <a:srgbClr val="FFFFFF"/>
              </a:solidFill>
            </a:endParaRPr>
          </a:p>
        </p:txBody>
      </p:sp>
      <p:pic>
        <p:nvPicPr>
          <p:cNvPr id="17" name="18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7465" y="28130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0" dur="34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2167e12-1c70-40e5-8585-f088ab0e6b70" descr="wA8AAB+LCAAAAAAABADlk11PwjAYhf9Lo3eTbN2iuDuMUYnRECB6YbhoWIWariOlIwjZf/ft2FdxJNsl7A7ej/ac0z17dKV+VxT5aBISqR4ZWUgSDhUNkYWGAfJFzLmFHpgImFg8yyherZH/tS/Wqp1PppYfhMdU7wqmGOGHv/6/+XzsjQkWxmE2ZvdsKJFtpeTYhyILAk6rY0OhqNwUNzi6lv6eKAkXPEUyJAou3NvJNcpayL/FPTvRywHdwpKFpgdZuZ5Mng6g1qduaJujaK1YJMqNEYHcKEiqMXu0VI6CLCoVmxM+4GwhQiq0YjBA1XwJ3ZdIsl0klNkfs8VSQfeV0lWW34Tt4L5vwtc0T2FJVvQd7snNpQXHgb0x5USxjTFi1ByUFL6KIR3H8ZhlHj0r4izjAbOg2kg5sU4mNKVb1S5TvVENtO71T7lJ5egDqtIzCe10D4KfeK3S92mlvtyresi+TnyMx819HSB9O/2kTzvMHqu0aKitMzqrsXouhN/bVcJx1wjHuAnhuBnh2CAcjj5bwvHlE467QnjfINztGuGu24RwtxnhrkE4HH22hLuXT7jbFcLvDMK9rhHueU0I95oR7hmEw9FnS7h3+YR77QifJX9NNicxwA8AAA=="/>
          <p:cNvGrpSpPr>
            <a:grpSpLocks noChangeAspect="1"/>
          </p:cNvGrpSpPr>
          <p:nvPr/>
        </p:nvGrpSpPr>
        <p:grpSpPr>
          <a:xfrm>
            <a:off x="905371" y="1738632"/>
            <a:ext cx="3921897" cy="3921898"/>
            <a:chOff x="4300016" y="1605356"/>
            <a:chExt cx="3445660" cy="3445660"/>
          </a:xfrm>
        </p:grpSpPr>
        <p:sp>
          <p:nvSpPr>
            <p:cNvPr id="6" name="Freeform 9"/>
            <p:cNvSpPr/>
            <p:nvPr/>
          </p:nvSpPr>
          <p:spPr bwMode="auto">
            <a:xfrm>
              <a:off x="5641846" y="2962267"/>
              <a:ext cx="762001" cy="731838"/>
            </a:xfrm>
            <a:custGeom>
              <a:avLst/>
              <a:gdLst>
                <a:gd name="T0" fmla="*/ 186 w 200"/>
                <a:gd name="T1" fmla="*/ 114 h 192"/>
                <a:gd name="T2" fmla="*/ 182 w 200"/>
                <a:gd name="T3" fmla="*/ 154 h 192"/>
                <a:gd name="T4" fmla="*/ 149 w 200"/>
                <a:gd name="T5" fmla="*/ 191 h 192"/>
                <a:gd name="T6" fmla="*/ 68 w 200"/>
                <a:gd name="T7" fmla="*/ 172 h 192"/>
                <a:gd name="T8" fmla="*/ 68 w 200"/>
                <a:gd name="T9" fmla="*/ 171 h 192"/>
                <a:gd name="T10" fmla="*/ 68 w 200"/>
                <a:gd name="T11" fmla="*/ 191 h 192"/>
                <a:gd name="T12" fmla="*/ 48 w 200"/>
                <a:gd name="T13" fmla="*/ 191 h 192"/>
                <a:gd name="T14" fmla="*/ 28 w 200"/>
                <a:gd name="T15" fmla="*/ 191 h 192"/>
                <a:gd name="T16" fmla="*/ 20 w 200"/>
                <a:gd name="T17" fmla="*/ 191 h 192"/>
                <a:gd name="T18" fmla="*/ 0 w 200"/>
                <a:gd name="T19" fmla="*/ 171 h 192"/>
                <a:gd name="T20" fmla="*/ 0 w 200"/>
                <a:gd name="T21" fmla="*/ 79 h 192"/>
                <a:gd name="T22" fmla="*/ 20 w 200"/>
                <a:gd name="T23" fmla="*/ 59 h 192"/>
                <a:gd name="T24" fmla="*/ 28 w 200"/>
                <a:gd name="T25" fmla="*/ 59 h 192"/>
                <a:gd name="T26" fmla="*/ 48 w 200"/>
                <a:gd name="T27" fmla="*/ 59 h 192"/>
                <a:gd name="T28" fmla="*/ 68 w 200"/>
                <a:gd name="T29" fmla="*/ 59 h 192"/>
                <a:gd name="T30" fmla="*/ 68 w 200"/>
                <a:gd name="T31" fmla="*/ 79 h 192"/>
                <a:gd name="T32" fmla="*/ 68 w 200"/>
                <a:gd name="T33" fmla="*/ 79 h 192"/>
                <a:gd name="T34" fmla="*/ 125 w 200"/>
                <a:gd name="T35" fmla="*/ 1 h 192"/>
                <a:gd name="T36" fmla="*/ 153 w 200"/>
                <a:gd name="T37" fmla="*/ 67 h 192"/>
                <a:gd name="T38" fmla="*/ 197 w 200"/>
                <a:gd name="T39" fmla="*/ 89 h 192"/>
                <a:gd name="T40" fmla="*/ 186 w 200"/>
                <a:gd name="T41" fmla="*/ 114 h 192"/>
                <a:gd name="T42" fmla="*/ 138 w 200"/>
                <a:gd name="T43" fmla="*/ 78 h 192"/>
                <a:gd name="T44" fmla="*/ 132 w 200"/>
                <a:gd name="T45" fmla="*/ 13 h 192"/>
                <a:gd name="T46" fmla="*/ 68 w 200"/>
                <a:gd name="T47" fmla="*/ 94 h 192"/>
                <a:gd name="T48" fmla="*/ 68 w 200"/>
                <a:gd name="T49" fmla="*/ 101 h 192"/>
                <a:gd name="T50" fmla="*/ 68 w 200"/>
                <a:gd name="T51" fmla="*/ 157 h 192"/>
                <a:gd name="T52" fmla="*/ 148 w 200"/>
                <a:gd name="T53" fmla="*/ 179 h 192"/>
                <a:gd name="T54" fmla="*/ 165 w 200"/>
                <a:gd name="T55" fmla="*/ 150 h 192"/>
                <a:gd name="T56" fmla="*/ 170 w 200"/>
                <a:gd name="T57" fmla="*/ 113 h 192"/>
                <a:gd name="T58" fmla="*/ 182 w 200"/>
                <a:gd name="T59" fmla="*/ 92 h 192"/>
                <a:gd name="T60" fmla="*/ 138 w 200"/>
                <a:gd name="T61" fmla="*/ 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114"/>
                  </a:moveTo>
                  <a:cubicBezTo>
                    <a:pt x="200" y="118"/>
                    <a:pt x="196" y="152"/>
                    <a:pt x="182" y="154"/>
                  </a:cubicBezTo>
                  <a:cubicBezTo>
                    <a:pt x="185" y="163"/>
                    <a:pt x="186" y="192"/>
                    <a:pt x="149" y="191"/>
                  </a:cubicBezTo>
                  <a:cubicBezTo>
                    <a:pt x="105" y="191"/>
                    <a:pt x="97" y="172"/>
                    <a:pt x="68" y="17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48" y="191"/>
                    <a:pt x="48" y="191"/>
                    <a:pt x="4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9" y="191"/>
                    <a:pt x="0" y="182"/>
                    <a:pt x="0" y="1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68"/>
                    <a:pt x="9" y="59"/>
                    <a:pt x="20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115" y="60"/>
                    <a:pt x="113" y="2"/>
                    <a:pt x="125" y="1"/>
                  </a:cubicBezTo>
                  <a:cubicBezTo>
                    <a:pt x="196" y="0"/>
                    <a:pt x="153" y="67"/>
                    <a:pt x="153" y="67"/>
                  </a:cubicBezTo>
                  <a:cubicBezTo>
                    <a:pt x="153" y="67"/>
                    <a:pt x="193" y="54"/>
                    <a:pt x="197" y="89"/>
                  </a:cubicBezTo>
                  <a:cubicBezTo>
                    <a:pt x="196" y="99"/>
                    <a:pt x="197" y="105"/>
                    <a:pt x="186" y="114"/>
                  </a:cubicBezTo>
                  <a:close/>
                  <a:moveTo>
                    <a:pt x="138" y="78"/>
                  </a:moveTo>
                  <a:cubicBezTo>
                    <a:pt x="138" y="78"/>
                    <a:pt x="171" y="12"/>
                    <a:pt x="132" y="13"/>
                  </a:cubicBezTo>
                  <a:cubicBezTo>
                    <a:pt x="125" y="13"/>
                    <a:pt x="128" y="74"/>
                    <a:pt x="68" y="94"/>
                  </a:cubicBezTo>
                  <a:cubicBezTo>
                    <a:pt x="68" y="93"/>
                    <a:pt x="68" y="96"/>
                    <a:pt x="68" y="101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91" y="157"/>
                    <a:pt x="118" y="179"/>
                    <a:pt x="148" y="179"/>
                  </a:cubicBezTo>
                  <a:cubicBezTo>
                    <a:pt x="173" y="179"/>
                    <a:pt x="170" y="158"/>
                    <a:pt x="165" y="150"/>
                  </a:cubicBezTo>
                  <a:cubicBezTo>
                    <a:pt x="185" y="144"/>
                    <a:pt x="180" y="116"/>
                    <a:pt x="170" y="113"/>
                  </a:cubicBezTo>
                  <a:cubicBezTo>
                    <a:pt x="179" y="102"/>
                    <a:pt x="181" y="99"/>
                    <a:pt x="182" y="92"/>
                  </a:cubicBezTo>
                  <a:cubicBezTo>
                    <a:pt x="179" y="68"/>
                    <a:pt x="138" y="78"/>
                    <a:pt x="138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文本框 105"/>
            <p:cNvSpPr txBox="1"/>
            <p:nvPr/>
          </p:nvSpPr>
          <p:spPr>
            <a:xfrm>
              <a:off x="4477983" y="1605356"/>
              <a:ext cx="519397" cy="945626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</a:rPr>
                <a:t>想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</a:endParaRP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</a:rPr>
                <a:t>法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ValueShape1"/>
            <p:cNvSpPr/>
            <p:nvPr/>
          </p:nvSpPr>
          <p:spPr>
            <a:xfrm>
              <a:off x="4300016" y="1605356"/>
              <a:ext cx="3445660" cy="3445660"/>
            </a:xfrm>
            <a:prstGeom prst="blockArc">
              <a:avLst>
                <a:gd name="adj1" fmla="val 16200000"/>
                <a:gd name="adj2" fmla="val 4644000"/>
                <a:gd name="adj3" fmla="val 5067"/>
              </a:avLst>
            </a:prstGeom>
            <a:solidFill>
              <a:srgbClr val="F7941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" name="ValueShape2"/>
            <p:cNvSpPr/>
            <p:nvPr/>
          </p:nvSpPr>
          <p:spPr>
            <a:xfrm>
              <a:off x="4478215" y="1783555"/>
              <a:ext cx="3089263" cy="3089263"/>
            </a:xfrm>
            <a:prstGeom prst="blockArc">
              <a:avLst>
                <a:gd name="adj1" fmla="val 16200000"/>
                <a:gd name="adj2" fmla="val 9180000"/>
                <a:gd name="adj3" fmla="val 5772"/>
              </a:avLst>
            </a:prstGeom>
            <a:solidFill>
              <a:srgbClr val="FA4D3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ValueShape3"/>
            <p:cNvSpPr/>
            <p:nvPr/>
          </p:nvSpPr>
          <p:spPr>
            <a:xfrm>
              <a:off x="4654164" y="1959504"/>
              <a:ext cx="2737365" cy="2737365"/>
            </a:xfrm>
            <a:prstGeom prst="blockArc">
              <a:avLst>
                <a:gd name="adj1" fmla="val 16200000"/>
                <a:gd name="adj2" fmla="val 7560000"/>
                <a:gd name="adj3" fmla="val 7146"/>
              </a:avLst>
            </a:prstGeom>
            <a:solidFill>
              <a:srgbClr val="F7941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ValueShape4"/>
            <p:cNvSpPr/>
            <p:nvPr/>
          </p:nvSpPr>
          <p:spPr>
            <a:xfrm>
              <a:off x="4844774" y="2150114"/>
              <a:ext cx="2356143" cy="2356143"/>
            </a:xfrm>
            <a:prstGeom prst="blockArc">
              <a:avLst>
                <a:gd name="adj1" fmla="val 16200000"/>
                <a:gd name="adj2" fmla="val 5940000"/>
                <a:gd name="adj3" fmla="val 8265"/>
              </a:avLst>
            </a:prstGeom>
            <a:solidFill>
              <a:srgbClr val="FA4D3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7" name="Content Placeholder 2"/>
          <p:cNvSpPr txBox="1"/>
          <p:nvPr/>
        </p:nvSpPr>
        <p:spPr>
          <a:xfrm>
            <a:off x="5948927" y="2990204"/>
            <a:ext cx="4601638" cy="44849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可使用人群广泛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1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77625" y="33274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10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" name="图片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" y="1769735"/>
            <a:ext cx="4793583" cy="50108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27955" y="2026920"/>
            <a:ext cx="60458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经过调查，目前市场上有很多拍照识别文字的APP，随着人工智能的发展，人们已经知道AI人工智能的强大。虽然目前市场上有很多拍照或照片识别和提取文字的APP，但是将识别或提取的文字进行分门别类保存，以及保存文字进行文字阅读和文字翻译的APP是很少的。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67922" y="322913"/>
            <a:ext cx="4404073" cy="850563"/>
            <a:chOff x="6550587" y="1530683"/>
            <a:chExt cx="4404073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8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9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10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11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7422790" y="1735873"/>
              <a:ext cx="3531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市场调查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9055" y="32575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20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25167" r="6055" b="18500"/>
          <a:stretch>
            <a:fillRect/>
          </a:stretch>
        </p:blipFill>
        <p:spPr>
          <a:xfrm>
            <a:off x="1621155" y="509121"/>
            <a:ext cx="8949690" cy="58397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280367" y="2280788"/>
            <a:ext cx="5631266" cy="1477987"/>
            <a:chOff x="3223217" y="1429773"/>
            <a:chExt cx="5631266" cy="1477987"/>
          </a:xfrm>
        </p:grpSpPr>
        <p:sp>
          <p:nvSpPr>
            <p:cNvPr id="10" name="文本框 9"/>
            <p:cNvSpPr txBox="1"/>
            <p:nvPr/>
          </p:nvSpPr>
          <p:spPr>
            <a:xfrm>
              <a:off x="3788603" y="1429773"/>
              <a:ext cx="4500494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rgbClr val="FA4D3A"/>
                  </a:solidFill>
                  <a:latin typeface="华康海报体W12" panose="040B0C09000000000000" pitchFamily="81" charset="-122"/>
                  <a:ea typeface="华康海报体W12" panose="040B0C09000000000000" pitchFamily="81" charset="-122"/>
                </a:rPr>
                <a:t>谢谢</a:t>
              </a:r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康海报体W12" panose="040B0C09000000000000" pitchFamily="81" charset="-122"/>
                  <a:ea typeface="华康海报体W12" panose="040B0C09000000000000" pitchFamily="81" charset="-122"/>
                </a:rPr>
                <a:t>观看</a:t>
              </a:r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" panose="040B0C09000000000000" pitchFamily="81" charset="-122"/>
                <a:ea typeface="华康海报体W12" panose="040B0C09000000000000" pitchFamily="8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23217" y="2277024"/>
              <a:ext cx="5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华康海报体W12" panose="040B0C09000000000000" pitchFamily="81" charset="-122"/>
                </a:rPr>
                <a:t>THE PROFESSIONAL EDUCATIONAL TEMPLATE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华康海报体W12" panose="040B0C09000000000000" pitchFamily="8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38589" y="2601055"/>
              <a:ext cx="2000522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Designer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：黄嘉慧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300855" y="-353060"/>
            <a:ext cx="7384415" cy="7384415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451412" y="280368"/>
            <a:ext cx="4404073" cy="850563"/>
            <a:chOff x="6550587" y="1530683"/>
            <a:chExt cx="4404073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8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11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7422790" y="1735873"/>
              <a:ext cx="3531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加值宣言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2" y="2528166"/>
            <a:ext cx="6867525" cy="4352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08700" y="2323465"/>
            <a:ext cx="34474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基于现状，我们将借助文字识别API和语音合成API对现有产品进行加值和优化。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9680" y="28321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6821" r="11900" b="22736"/>
          <a:stretch>
            <a:fillRect/>
          </a:stretch>
        </p:blipFill>
        <p:spPr>
          <a:xfrm>
            <a:off x="1735455" y="127635"/>
            <a:ext cx="8856345" cy="6602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10527" y="1558525"/>
            <a:ext cx="339008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核心价值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33315" y="2967990"/>
            <a:ext cx="412305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用户在拍照识别文字和提取文字的基础上，同时利用语音合成技术进行文本阅读和文本翻译。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4935" y="33210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包含 黑色, 服装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80" y="5144096"/>
            <a:ext cx="1199083" cy="16487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10" y="5311084"/>
            <a:ext cx="1279701" cy="1465678"/>
          </a:xfrm>
          <a:prstGeom prst="rect">
            <a:avLst/>
          </a:prstGeom>
        </p:spPr>
      </p:pic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22" y="4854981"/>
            <a:ext cx="1528763" cy="1921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15" y="4147692"/>
            <a:ext cx="1737248" cy="2644871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405692" y="376888"/>
            <a:ext cx="4404073" cy="850563"/>
            <a:chOff x="6550587" y="1530683"/>
            <a:chExt cx="4404073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8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9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10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11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9" name="文本框 18"/>
            <p:cNvSpPr txBox="1"/>
            <p:nvPr/>
          </p:nvSpPr>
          <p:spPr>
            <a:xfrm>
              <a:off x="7422790" y="1735873"/>
              <a:ext cx="3531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目标用户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87650" y="2431415"/>
            <a:ext cx="4980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进行语言学习用户</a:t>
            </a:r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2787650" y="3088640"/>
            <a:ext cx="4020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喜欢保存词句用户</a:t>
            </a:r>
            <a:endParaRPr lang="zh-CN" altLang="en-US" sz="2400"/>
          </a:p>
        </p:txBody>
      </p:sp>
      <p:pic>
        <p:nvPicPr>
          <p:cNvPr id="13" name="5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7000" y="28130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26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ïṩľîḍe"/>
          <p:cNvGrpSpPr/>
          <p:nvPr/>
        </p:nvGrpSpPr>
        <p:grpSpPr>
          <a:xfrm>
            <a:off x="6765300" y="1047443"/>
            <a:ext cx="1388152" cy="3791531"/>
            <a:chOff x="4562608" y="1613549"/>
            <a:chExt cx="694687" cy="1897438"/>
          </a:xfrm>
        </p:grpSpPr>
        <p:sp>
          <p:nvSpPr>
            <p:cNvPr id="6" name="íśḻiḑê"/>
            <p:cNvSpPr/>
            <p:nvPr/>
          </p:nvSpPr>
          <p:spPr bwMode="auto">
            <a:xfrm>
              <a:off x="4562608" y="1957300"/>
              <a:ext cx="694687" cy="1466898"/>
            </a:xfrm>
            <a:prstGeom prst="trapezoid">
              <a:avLst>
                <a:gd name="adj" fmla="val 34606"/>
              </a:avLst>
            </a:prstGeom>
            <a:solidFill>
              <a:srgbClr val="EAC083">
                <a:alpha val="2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ṩľíḓe"/>
            <p:cNvSpPr/>
            <p:nvPr/>
          </p:nvSpPr>
          <p:spPr bwMode="auto">
            <a:xfrm>
              <a:off x="4562608" y="3337315"/>
              <a:ext cx="694687" cy="173672"/>
            </a:xfrm>
            <a:prstGeom prst="ellipse">
              <a:avLst/>
            </a:prstGeom>
            <a:solidFill>
              <a:srgbClr val="D8D2C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š1ídè"/>
            <p:cNvSpPr/>
            <p:nvPr/>
          </p:nvSpPr>
          <p:spPr bwMode="auto">
            <a:xfrm>
              <a:off x="5090147" y="2513863"/>
              <a:ext cx="112882" cy="155520"/>
            </a:xfrm>
            <a:custGeom>
              <a:avLst/>
              <a:gdLst/>
              <a:ahLst/>
              <a:cxnLst>
                <a:cxn ang="0">
                  <a:pos x="0" y="185"/>
                </a:cxn>
                <a:cxn ang="0">
                  <a:pos x="29" y="109"/>
                </a:cxn>
                <a:cxn ang="0">
                  <a:pos x="91" y="4"/>
                </a:cxn>
                <a:cxn ang="0">
                  <a:pos x="106" y="15"/>
                </a:cxn>
                <a:cxn ang="0">
                  <a:pos x="101" y="23"/>
                </a:cxn>
                <a:cxn ang="0">
                  <a:pos x="131" y="16"/>
                </a:cxn>
                <a:cxn ang="0">
                  <a:pos x="125" y="40"/>
                </a:cxn>
                <a:cxn ang="0">
                  <a:pos x="145" y="37"/>
                </a:cxn>
                <a:cxn ang="0">
                  <a:pos x="116" y="132"/>
                </a:cxn>
                <a:cxn ang="0">
                  <a:pos x="61" y="202"/>
                </a:cxn>
                <a:cxn ang="0">
                  <a:pos x="48" y="215"/>
                </a:cxn>
                <a:cxn ang="0">
                  <a:pos x="0" y="185"/>
                </a:cxn>
              </a:cxnLst>
              <a:rect l="0" t="0" r="r" b="b"/>
              <a:pathLst>
                <a:path w="156" h="215">
                  <a:moveTo>
                    <a:pt x="0" y="185"/>
                  </a:move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60" y="10"/>
                    <a:pt x="91" y="4"/>
                  </a:cubicBezTo>
                  <a:cubicBezTo>
                    <a:pt x="91" y="4"/>
                    <a:pt x="113" y="0"/>
                    <a:pt x="106" y="15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3"/>
                    <a:pt x="120" y="7"/>
                    <a:pt x="131" y="16"/>
                  </a:cubicBezTo>
                  <a:cubicBezTo>
                    <a:pt x="131" y="16"/>
                    <a:pt x="138" y="21"/>
                    <a:pt x="125" y="40"/>
                  </a:cubicBezTo>
                  <a:cubicBezTo>
                    <a:pt x="125" y="40"/>
                    <a:pt x="133" y="25"/>
                    <a:pt x="145" y="37"/>
                  </a:cubicBezTo>
                  <a:cubicBezTo>
                    <a:pt x="156" y="49"/>
                    <a:pt x="128" y="74"/>
                    <a:pt x="116" y="132"/>
                  </a:cubicBezTo>
                  <a:cubicBezTo>
                    <a:pt x="105" y="189"/>
                    <a:pt x="61" y="202"/>
                    <a:pt x="61" y="202"/>
                  </a:cubicBezTo>
                  <a:cubicBezTo>
                    <a:pt x="48" y="215"/>
                    <a:pt x="48" y="215"/>
                    <a:pt x="48" y="215"/>
                  </a:cubicBezTo>
                  <a:lnTo>
                    <a:pt x="0" y="185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ṧḷïḍé"/>
            <p:cNvSpPr/>
            <p:nvPr/>
          </p:nvSpPr>
          <p:spPr bwMode="auto">
            <a:xfrm>
              <a:off x="5090147" y="2557257"/>
              <a:ext cx="44907" cy="110708"/>
            </a:xfrm>
            <a:custGeom>
              <a:avLst/>
              <a:gdLst/>
              <a:ahLst/>
              <a:cxnLst>
                <a:cxn ang="0">
                  <a:pos x="7" y="115"/>
                </a:cxn>
                <a:cxn ang="0">
                  <a:pos x="7" y="85"/>
                </a:cxn>
                <a:cxn ang="0">
                  <a:pos x="38" y="2"/>
                </a:cxn>
                <a:cxn ang="0">
                  <a:pos x="47" y="20"/>
                </a:cxn>
                <a:cxn ang="0">
                  <a:pos x="48" y="76"/>
                </a:cxn>
                <a:cxn ang="0">
                  <a:pos x="7" y="115"/>
                </a:cxn>
              </a:cxnLst>
              <a:rect l="0" t="0" r="r" b="b"/>
              <a:pathLst>
                <a:path w="62" h="153">
                  <a:moveTo>
                    <a:pt x="7" y="115"/>
                  </a:moveTo>
                  <a:cubicBezTo>
                    <a:pt x="7" y="115"/>
                    <a:pt x="0" y="113"/>
                    <a:pt x="7" y="85"/>
                  </a:cubicBezTo>
                  <a:cubicBezTo>
                    <a:pt x="14" y="57"/>
                    <a:pt x="30" y="0"/>
                    <a:pt x="38" y="2"/>
                  </a:cubicBezTo>
                  <a:cubicBezTo>
                    <a:pt x="45" y="3"/>
                    <a:pt x="50" y="11"/>
                    <a:pt x="47" y="20"/>
                  </a:cubicBezTo>
                  <a:cubicBezTo>
                    <a:pt x="45" y="28"/>
                    <a:pt x="41" y="61"/>
                    <a:pt x="48" y="76"/>
                  </a:cubicBezTo>
                  <a:cubicBezTo>
                    <a:pt x="48" y="76"/>
                    <a:pt x="62" y="153"/>
                    <a:pt x="7" y="115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1îḓé"/>
            <p:cNvSpPr/>
            <p:nvPr/>
          </p:nvSpPr>
          <p:spPr bwMode="auto">
            <a:xfrm>
              <a:off x="5090147" y="2513863"/>
              <a:ext cx="107115" cy="155520"/>
            </a:xfrm>
            <a:custGeom>
              <a:avLst/>
              <a:gdLst/>
              <a:ahLst/>
              <a:cxnLst>
                <a:cxn ang="0">
                  <a:pos x="145" y="37"/>
                </a:cxn>
                <a:cxn ang="0">
                  <a:pos x="141" y="34"/>
                </a:cxn>
                <a:cxn ang="0">
                  <a:pos x="141" y="39"/>
                </a:cxn>
                <a:cxn ang="0">
                  <a:pos x="122" y="88"/>
                </a:cxn>
                <a:cxn ang="0">
                  <a:pos x="103" y="94"/>
                </a:cxn>
                <a:cxn ang="0">
                  <a:pos x="130" y="34"/>
                </a:cxn>
                <a:cxn ang="0">
                  <a:pos x="126" y="38"/>
                </a:cxn>
                <a:cxn ang="0">
                  <a:pos x="133" y="20"/>
                </a:cxn>
                <a:cxn ang="0">
                  <a:pos x="113" y="57"/>
                </a:cxn>
                <a:cxn ang="0">
                  <a:pos x="83" y="64"/>
                </a:cxn>
                <a:cxn ang="0">
                  <a:pos x="104" y="26"/>
                </a:cxn>
                <a:cxn ang="0">
                  <a:pos x="101" y="23"/>
                </a:cxn>
                <a:cxn ang="0">
                  <a:pos x="91" y="4"/>
                </a:cxn>
                <a:cxn ang="0">
                  <a:pos x="83" y="7"/>
                </a:cxn>
                <a:cxn ang="0">
                  <a:pos x="96" y="21"/>
                </a:cxn>
                <a:cxn ang="0">
                  <a:pos x="83" y="49"/>
                </a:cxn>
                <a:cxn ang="0">
                  <a:pos x="48" y="62"/>
                </a:cxn>
                <a:cxn ang="0">
                  <a:pos x="45" y="67"/>
                </a:cxn>
                <a:cxn ang="0">
                  <a:pos x="45" y="68"/>
                </a:cxn>
                <a:cxn ang="0">
                  <a:pos x="46" y="108"/>
                </a:cxn>
                <a:cxn ang="0">
                  <a:pos x="43" y="156"/>
                </a:cxn>
                <a:cxn ang="0">
                  <a:pos x="23" y="159"/>
                </a:cxn>
                <a:cxn ang="0">
                  <a:pos x="18" y="158"/>
                </a:cxn>
                <a:cxn ang="0">
                  <a:pos x="14" y="149"/>
                </a:cxn>
                <a:cxn ang="0">
                  <a:pos x="21" y="97"/>
                </a:cxn>
                <a:cxn ang="0">
                  <a:pos x="7" y="145"/>
                </a:cxn>
                <a:cxn ang="0">
                  <a:pos x="4" y="158"/>
                </a:cxn>
                <a:cxn ang="0">
                  <a:pos x="4" y="172"/>
                </a:cxn>
                <a:cxn ang="0">
                  <a:pos x="0" y="185"/>
                </a:cxn>
                <a:cxn ang="0">
                  <a:pos x="61" y="202"/>
                </a:cxn>
                <a:cxn ang="0">
                  <a:pos x="140" y="67"/>
                </a:cxn>
                <a:cxn ang="0">
                  <a:pos x="102" y="139"/>
                </a:cxn>
                <a:cxn ang="0">
                  <a:pos x="92" y="171"/>
                </a:cxn>
                <a:cxn ang="0">
                  <a:pos x="58" y="148"/>
                </a:cxn>
                <a:cxn ang="0">
                  <a:pos x="55" y="94"/>
                </a:cxn>
                <a:cxn ang="0">
                  <a:pos x="87" y="107"/>
                </a:cxn>
                <a:cxn ang="0">
                  <a:pos x="102" y="139"/>
                </a:cxn>
              </a:cxnLst>
              <a:rect l="0" t="0" r="r" b="b"/>
              <a:pathLst>
                <a:path w="148" h="215">
                  <a:moveTo>
                    <a:pt x="147" y="47"/>
                  </a:moveTo>
                  <a:cubicBezTo>
                    <a:pt x="148" y="44"/>
                    <a:pt x="147" y="40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3" y="36"/>
                    <a:pt x="142" y="35"/>
                    <a:pt x="141" y="34"/>
                  </a:cubicBezTo>
                  <a:cubicBezTo>
                    <a:pt x="140" y="34"/>
                    <a:pt x="140" y="34"/>
                    <a:pt x="139" y="33"/>
                  </a:cubicBezTo>
                  <a:cubicBezTo>
                    <a:pt x="141" y="35"/>
                    <a:pt x="140" y="38"/>
                    <a:pt x="141" y="39"/>
                  </a:cubicBezTo>
                  <a:cubicBezTo>
                    <a:pt x="143" y="46"/>
                    <a:pt x="143" y="49"/>
                    <a:pt x="140" y="56"/>
                  </a:cubicBezTo>
                  <a:cubicBezTo>
                    <a:pt x="135" y="67"/>
                    <a:pt x="127" y="77"/>
                    <a:pt x="122" y="88"/>
                  </a:cubicBezTo>
                  <a:cubicBezTo>
                    <a:pt x="120" y="93"/>
                    <a:pt x="118" y="107"/>
                    <a:pt x="110" y="101"/>
                  </a:cubicBezTo>
                  <a:cubicBezTo>
                    <a:pt x="108" y="100"/>
                    <a:pt x="105" y="96"/>
                    <a:pt x="103" y="94"/>
                  </a:cubicBezTo>
                  <a:cubicBezTo>
                    <a:pt x="95" y="87"/>
                    <a:pt x="109" y="75"/>
                    <a:pt x="114" y="69"/>
                  </a:cubicBezTo>
                  <a:cubicBezTo>
                    <a:pt x="121" y="58"/>
                    <a:pt x="127" y="47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8" y="36"/>
                    <a:pt x="127" y="37"/>
                    <a:pt x="126" y="38"/>
                  </a:cubicBezTo>
                  <a:cubicBezTo>
                    <a:pt x="132" y="29"/>
                    <a:pt x="133" y="23"/>
                    <a:pt x="133" y="20"/>
                  </a:cubicBezTo>
                  <a:cubicBezTo>
                    <a:pt x="133" y="20"/>
                    <a:pt x="133" y="20"/>
                    <a:pt x="133" y="20"/>
                  </a:cubicBezTo>
                  <a:cubicBezTo>
                    <a:pt x="129" y="22"/>
                    <a:pt x="129" y="27"/>
                    <a:pt x="127" y="31"/>
                  </a:cubicBezTo>
                  <a:cubicBezTo>
                    <a:pt x="124" y="40"/>
                    <a:pt x="119" y="49"/>
                    <a:pt x="113" y="57"/>
                  </a:cubicBezTo>
                  <a:cubicBezTo>
                    <a:pt x="108" y="65"/>
                    <a:pt x="97" y="84"/>
                    <a:pt x="85" y="79"/>
                  </a:cubicBezTo>
                  <a:cubicBezTo>
                    <a:pt x="78" y="76"/>
                    <a:pt x="80" y="70"/>
                    <a:pt x="83" y="64"/>
                  </a:cubicBezTo>
                  <a:cubicBezTo>
                    <a:pt x="87" y="58"/>
                    <a:pt x="91" y="52"/>
                    <a:pt x="94" y="45"/>
                  </a:cubicBezTo>
                  <a:cubicBezTo>
                    <a:pt x="98" y="39"/>
                    <a:pt x="99" y="31"/>
                    <a:pt x="104" y="26"/>
                  </a:cubicBezTo>
                  <a:cubicBezTo>
                    <a:pt x="109" y="20"/>
                    <a:pt x="117" y="18"/>
                    <a:pt x="123" y="13"/>
                  </a:cubicBezTo>
                  <a:cubicBezTo>
                    <a:pt x="113" y="13"/>
                    <a:pt x="101" y="23"/>
                    <a:pt x="101" y="23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3" y="0"/>
                    <a:pt x="91" y="4"/>
                    <a:pt x="91" y="4"/>
                  </a:cubicBezTo>
                  <a:cubicBezTo>
                    <a:pt x="89" y="4"/>
                    <a:pt x="86" y="6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8" y="7"/>
                    <a:pt x="99" y="7"/>
                    <a:pt x="99" y="11"/>
                  </a:cubicBezTo>
                  <a:cubicBezTo>
                    <a:pt x="98" y="15"/>
                    <a:pt x="98" y="16"/>
                    <a:pt x="96" y="21"/>
                  </a:cubicBezTo>
                  <a:cubicBezTo>
                    <a:pt x="94" y="25"/>
                    <a:pt x="93" y="28"/>
                    <a:pt x="91" y="31"/>
                  </a:cubicBezTo>
                  <a:cubicBezTo>
                    <a:pt x="89" y="37"/>
                    <a:pt x="86" y="43"/>
                    <a:pt x="83" y="49"/>
                  </a:cubicBezTo>
                  <a:cubicBezTo>
                    <a:pt x="78" y="57"/>
                    <a:pt x="73" y="68"/>
                    <a:pt x="63" y="72"/>
                  </a:cubicBezTo>
                  <a:cubicBezTo>
                    <a:pt x="54" y="75"/>
                    <a:pt x="54" y="65"/>
                    <a:pt x="48" y="62"/>
                  </a:cubicBezTo>
                  <a:cubicBezTo>
                    <a:pt x="47" y="63"/>
                    <a:pt x="47" y="63"/>
                    <a:pt x="47" y="64"/>
                  </a:cubicBezTo>
                  <a:cubicBezTo>
                    <a:pt x="46" y="65"/>
                    <a:pt x="46" y="66"/>
                    <a:pt x="45" y="67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7"/>
                    <a:pt x="44" y="68"/>
                    <a:pt x="45" y="68"/>
                  </a:cubicBezTo>
                  <a:cubicBezTo>
                    <a:pt x="49" y="75"/>
                    <a:pt x="46" y="86"/>
                    <a:pt x="44" y="95"/>
                  </a:cubicBezTo>
                  <a:cubicBezTo>
                    <a:pt x="45" y="99"/>
                    <a:pt x="46" y="104"/>
                    <a:pt x="46" y="108"/>
                  </a:cubicBezTo>
                  <a:cubicBezTo>
                    <a:pt x="48" y="119"/>
                    <a:pt x="50" y="131"/>
                    <a:pt x="48" y="142"/>
                  </a:cubicBezTo>
                  <a:cubicBezTo>
                    <a:pt x="49" y="147"/>
                    <a:pt x="48" y="153"/>
                    <a:pt x="43" y="156"/>
                  </a:cubicBezTo>
                  <a:cubicBezTo>
                    <a:pt x="38" y="158"/>
                    <a:pt x="29" y="161"/>
                    <a:pt x="22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2" y="159"/>
                    <a:pt x="21" y="158"/>
                    <a:pt x="20" y="158"/>
                  </a:cubicBezTo>
                  <a:cubicBezTo>
                    <a:pt x="19" y="158"/>
                    <a:pt x="19" y="158"/>
                    <a:pt x="18" y="158"/>
                  </a:cubicBezTo>
                  <a:cubicBezTo>
                    <a:pt x="17" y="158"/>
                    <a:pt x="16" y="157"/>
                    <a:pt x="16" y="156"/>
                  </a:cubicBezTo>
                  <a:cubicBezTo>
                    <a:pt x="15" y="154"/>
                    <a:pt x="14" y="152"/>
                    <a:pt x="14" y="149"/>
                  </a:cubicBezTo>
                  <a:cubicBezTo>
                    <a:pt x="8" y="133"/>
                    <a:pt x="15" y="113"/>
                    <a:pt x="22" y="98"/>
                  </a:cubicBezTo>
                  <a:cubicBezTo>
                    <a:pt x="22" y="98"/>
                    <a:pt x="22" y="97"/>
                    <a:pt x="21" y="97"/>
                  </a:cubicBezTo>
                  <a:cubicBezTo>
                    <a:pt x="20" y="98"/>
                    <a:pt x="20" y="99"/>
                    <a:pt x="20" y="100"/>
                  </a:cubicBezTo>
                  <a:cubicBezTo>
                    <a:pt x="14" y="116"/>
                    <a:pt x="10" y="133"/>
                    <a:pt x="7" y="145"/>
                  </a:cubicBezTo>
                  <a:cubicBezTo>
                    <a:pt x="5" y="150"/>
                    <a:pt x="4" y="154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3" y="166"/>
                    <a:pt x="4" y="170"/>
                    <a:pt x="4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5" y="173"/>
                    <a:pt x="5" y="173"/>
                    <a:pt x="5" y="173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105" y="189"/>
                    <a:pt x="116" y="132"/>
                  </a:cubicBezTo>
                  <a:cubicBezTo>
                    <a:pt x="122" y="103"/>
                    <a:pt x="132" y="82"/>
                    <a:pt x="140" y="67"/>
                  </a:cubicBezTo>
                  <a:cubicBezTo>
                    <a:pt x="142" y="60"/>
                    <a:pt x="145" y="54"/>
                    <a:pt x="147" y="47"/>
                  </a:cubicBezTo>
                  <a:close/>
                  <a:moveTo>
                    <a:pt x="102" y="139"/>
                  </a:moveTo>
                  <a:cubicBezTo>
                    <a:pt x="101" y="145"/>
                    <a:pt x="99" y="151"/>
                    <a:pt x="97" y="157"/>
                  </a:cubicBezTo>
                  <a:cubicBezTo>
                    <a:pt x="96" y="161"/>
                    <a:pt x="95" y="167"/>
                    <a:pt x="92" y="171"/>
                  </a:cubicBezTo>
                  <a:cubicBezTo>
                    <a:pt x="78" y="191"/>
                    <a:pt x="52" y="178"/>
                    <a:pt x="55" y="155"/>
                  </a:cubicBezTo>
                  <a:cubicBezTo>
                    <a:pt x="55" y="152"/>
                    <a:pt x="56" y="150"/>
                    <a:pt x="58" y="148"/>
                  </a:cubicBezTo>
                  <a:cubicBezTo>
                    <a:pt x="55" y="139"/>
                    <a:pt x="53" y="130"/>
                    <a:pt x="52" y="121"/>
                  </a:cubicBezTo>
                  <a:cubicBezTo>
                    <a:pt x="50" y="112"/>
                    <a:pt x="48" y="101"/>
                    <a:pt x="55" y="94"/>
                  </a:cubicBezTo>
                  <a:cubicBezTo>
                    <a:pt x="60" y="88"/>
                    <a:pt x="69" y="88"/>
                    <a:pt x="75" y="92"/>
                  </a:cubicBezTo>
                  <a:cubicBezTo>
                    <a:pt x="81" y="95"/>
                    <a:pt x="82" y="103"/>
                    <a:pt x="87" y="107"/>
                  </a:cubicBezTo>
                  <a:cubicBezTo>
                    <a:pt x="90" y="109"/>
                    <a:pt x="94" y="109"/>
                    <a:pt x="97" y="111"/>
                  </a:cubicBezTo>
                  <a:cubicBezTo>
                    <a:pt x="104" y="118"/>
                    <a:pt x="102" y="131"/>
                    <a:pt x="102" y="13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şḷíḑê"/>
            <p:cNvSpPr/>
            <p:nvPr/>
          </p:nvSpPr>
          <p:spPr bwMode="auto">
            <a:xfrm>
              <a:off x="4866558" y="2644046"/>
              <a:ext cx="266322" cy="301775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80" y="324"/>
                </a:cxn>
                <a:cxn ang="0">
                  <a:pos x="0" y="356"/>
                </a:cxn>
                <a:cxn ang="0">
                  <a:pos x="2" y="363"/>
                </a:cxn>
                <a:cxn ang="0">
                  <a:pos x="44" y="362"/>
                </a:cxn>
                <a:cxn ang="0">
                  <a:pos x="44" y="362"/>
                </a:cxn>
                <a:cxn ang="0">
                  <a:pos x="64" y="356"/>
                </a:cxn>
                <a:cxn ang="0">
                  <a:pos x="116" y="393"/>
                </a:cxn>
                <a:cxn ang="0">
                  <a:pos x="119" y="408"/>
                </a:cxn>
                <a:cxn ang="0">
                  <a:pos x="119" y="408"/>
                </a:cxn>
                <a:cxn ang="0">
                  <a:pos x="122" y="417"/>
                </a:cxn>
                <a:cxn ang="0">
                  <a:pos x="150" y="348"/>
                </a:cxn>
                <a:cxn ang="0">
                  <a:pos x="363" y="42"/>
                </a:cxn>
                <a:cxn ang="0">
                  <a:pos x="313" y="0"/>
                </a:cxn>
              </a:cxnLst>
              <a:rect l="0" t="0" r="r" b="b"/>
              <a:pathLst>
                <a:path w="368" h="417">
                  <a:moveTo>
                    <a:pt x="313" y="0"/>
                  </a:moveTo>
                  <a:cubicBezTo>
                    <a:pt x="80" y="324"/>
                    <a:pt x="80" y="324"/>
                    <a:pt x="80" y="324"/>
                  </a:cubicBezTo>
                  <a:cubicBezTo>
                    <a:pt x="80" y="324"/>
                    <a:pt x="58" y="356"/>
                    <a:pt x="0" y="356"/>
                  </a:cubicBezTo>
                  <a:cubicBezTo>
                    <a:pt x="1" y="358"/>
                    <a:pt x="2" y="360"/>
                    <a:pt x="2" y="363"/>
                  </a:cubicBezTo>
                  <a:cubicBezTo>
                    <a:pt x="16" y="360"/>
                    <a:pt x="30" y="360"/>
                    <a:pt x="44" y="362"/>
                  </a:cubicBezTo>
                  <a:cubicBezTo>
                    <a:pt x="44" y="362"/>
                    <a:pt x="44" y="362"/>
                    <a:pt x="44" y="362"/>
                  </a:cubicBezTo>
                  <a:cubicBezTo>
                    <a:pt x="50" y="359"/>
                    <a:pt x="57" y="357"/>
                    <a:pt x="64" y="356"/>
                  </a:cubicBezTo>
                  <a:cubicBezTo>
                    <a:pt x="90" y="355"/>
                    <a:pt x="108" y="371"/>
                    <a:pt x="116" y="393"/>
                  </a:cubicBezTo>
                  <a:cubicBezTo>
                    <a:pt x="118" y="398"/>
                    <a:pt x="118" y="403"/>
                    <a:pt x="119" y="408"/>
                  </a:cubicBezTo>
                  <a:cubicBezTo>
                    <a:pt x="119" y="408"/>
                    <a:pt x="119" y="408"/>
                    <a:pt x="119" y="408"/>
                  </a:cubicBezTo>
                  <a:cubicBezTo>
                    <a:pt x="120" y="410"/>
                    <a:pt x="120" y="415"/>
                    <a:pt x="122" y="417"/>
                  </a:cubicBezTo>
                  <a:cubicBezTo>
                    <a:pt x="122" y="391"/>
                    <a:pt x="140" y="363"/>
                    <a:pt x="150" y="348"/>
                  </a:cubicBezTo>
                  <a:cubicBezTo>
                    <a:pt x="161" y="331"/>
                    <a:pt x="323" y="157"/>
                    <a:pt x="363" y="42"/>
                  </a:cubicBezTo>
                  <a:cubicBezTo>
                    <a:pt x="363" y="42"/>
                    <a:pt x="368" y="32"/>
                    <a:pt x="313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ṥļiḓe"/>
            <p:cNvSpPr/>
            <p:nvPr/>
          </p:nvSpPr>
          <p:spPr bwMode="auto">
            <a:xfrm>
              <a:off x="4866558" y="2665034"/>
              <a:ext cx="264148" cy="287310"/>
            </a:xfrm>
            <a:custGeom>
              <a:avLst/>
              <a:gdLst/>
              <a:ahLst/>
              <a:cxnLst>
                <a:cxn ang="0">
                  <a:pos x="354" y="0"/>
                </a:cxn>
                <a:cxn ang="0">
                  <a:pos x="244" y="185"/>
                </a:cxn>
                <a:cxn ang="0">
                  <a:pos x="194" y="237"/>
                </a:cxn>
                <a:cxn ang="0">
                  <a:pos x="169" y="263"/>
                </a:cxn>
                <a:cxn ang="0">
                  <a:pos x="148" y="287"/>
                </a:cxn>
                <a:cxn ang="0">
                  <a:pos x="113" y="280"/>
                </a:cxn>
                <a:cxn ang="0">
                  <a:pos x="74" y="290"/>
                </a:cxn>
                <a:cxn ang="0">
                  <a:pos x="42" y="319"/>
                </a:cxn>
                <a:cxn ang="0">
                  <a:pos x="43" y="321"/>
                </a:cxn>
                <a:cxn ang="0">
                  <a:pos x="0" y="327"/>
                </a:cxn>
                <a:cxn ang="0">
                  <a:pos x="2" y="334"/>
                </a:cxn>
                <a:cxn ang="0">
                  <a:pos x="44" y="333"/>
                </a:cxn>
                <a:cxn ang="0">
                  <a:pos x="44" y="333"/>
                </a:cxn>
                <a:cxn ang="0">
                  <a:pos x="64" y="327"/>
                </a:cxn>
                <a:cxn ang="0">
                  <a:pos x="91" y="334"/>
                </a:cxn>
                <a:cxn ang="0">
                  <a:pos x="98" y="339"/>
                </a:cxn>
                <a:cxn ang="0">
                  <a:pos x="116" y="364"/>
                </a:cxn>
                <a:cxn ang="0">
                  <a:pos x="119" y="379"/>
                </a:cxn>
                <a:cxn ang="0">
                  <a:pos x="118" y="378"/>
                </a:cxn>
                <a:cxn ang="0">
                  <a:pos x="120" y="397"/>
                </a:cxn>
                <a:cxn ang="0">
                  <a:pos x="150" y="319"/>
                </a:cxn>
                <a:cxn ang="0">
                  <a:pos x="363" y="13"/>
                </a:cxn>
                <a:cxn ang="0">
                  <a:pos x="354" y="0"/>
                </a:cxn>
              </a:cxnLst>
              <a:rect l="0" t="0" r="r" b="b"/>
              <a:pathLst>
                <a:path w="365" h="397">
                  <a:moveTo>
                    <a:pt x="354" y="0"/>
                  </a:moveTo>
                  <a:cubicBezTo>
                    <a:pt x="322" y="62"/>
                    <a:pt x="292" y="131"/>
                    <a:pt x="244" y="185"/>
                  </a:cubicBezTo>
                  <a:cubicBezTo>
                    <a:pt x="228" y="203"/>
                    <a:pt x="211" y="220"/>
                    <a:pt x="194" y="237"/>
                  </a:cubicBezTo>
                  <a:cubicBezTo>
                    <a:pt x="185" y="246"/>
                    <a:pt x="177" y="255"/>
                    <a:pt x="169" y="263"/>
                  </a:cubicBezTo>
                  <a:cubicBezTo>
                    <a:pt x="162" y="271"/>
                    <a:pt x="157" y="280"/>
                    <a:pt x="148" y="287"/>
                  </a:cubicBezTo>
                  <a:cubicBezTo>
                    <a:pt x="140" y="295"/>
                    <a:pt x="124" y="277"/>
                    <a:pt x="113" y="280"/>
                  </a:cubicBezTo>
                  <a:cubicBezTo>
                    <a:pt x="100" y="284"/>
                    <a:pt x="88" y="287"/>
                    <a:pt x="74" y="290"/>
                  </a:cubicBezTo>
                  <a:cubicBezTo>
                    <a:pt x="63" y="293"/>
                    <a:pt x="52" y="314"/>
                    <a:pt x="42" y="319"/>
                  </a:cubicBezTo>
                  <a:cubicBezTo>
                    <a:pt x="42" y="320"/>
                    <a:pt x="43" y="320"/>
                    <a:pt x="43" y="321"/>
                  </a:cubicBezTo>
                  <a:cubicBezTo>
                    <a:pt x="29" y="323"/>
                    <a:pt x="15" y="325"/>
                    <a:pt x="0" y="327"/>
                  </a:cubicBezTo>
                  <a:cubicBezTo>
                    <a:pt x="1" y="329"/>
                    <a:pt x="2" y="331"/>
                    <a:pt x="2" y="334"/>
                  </a:cubicBezTo>
                  <a:cubicBezTo>
                    <a:pt x="16" y="331"/>
                    <a:pt x="30" y="331"/>
                    <a:pt x="44" y="333"/>
                  </a:cubicBezTo>
                  <a:cubicBezTo>
                    <a:pt x="44" y="333"/>
                    <a:pt x="44" y="333"/>
                    <a:pt x="44" y="333"/>
                  </a:cubicBezTo>
                  <a:cubicBezTo>
                    <a:pt x="50" y="330"/>
                    <a:pt x="57" y="328"/>
                    <a:pt x="64" y="327"/>
                  </a:cubicBezTo>
                  <a:cubicBezTo>
                    <a:pt x="74" y="327"/>
                    <a:pt x="83" y="329"/>
                    <a:pt x="91" y="334"/>
                  </a:cubicBezTo>
                  <a:cubicBezTo>
                    <a:pt x="94" y="335"/>
                    <a:pt x="96" y="337"/>
                    <a:pt x="98" y="339"/>
                  </a:cubicBezTo>
                  <a:cubicBezTo>
                    <a:pt x="106" y="345"/>
                    <a:pt x="112" y="354"/>
                    <a:pt x="116" y="364"/>
                  </a:cubicBezTo>
                  <a:cubicBezTo>
                    <a:pt x="118" y="369"/>
                    <a:pt x="118" y="374"/>
                    <a:pt x="119" y="379"/>
                  </a:cubicBezTo>
                  <a:cubicBezTo>
                    <a:pt x="119" y="379"/>
                    <a:pt x="118" y="378"/>
                    <a:pt x="118" y="378"/>
                  </a:cubicBezTo>
                  <a:cubicBezTo>
                    <a:pt x="119" y="380"/>
                    <a:pt x="119" y="395"/>
                    <a:pt x="120" y="397"/>
                  </a:cubicBezTo>
                  <a:cubicBezTo>
                    <a:pt x="121" y="391"/>
                    <a:pt x="126" y="355"/>
                    <a:pt x="150" y="319"/>
                  </a:cubicBezTo>
                  <a:cubicBezTo>
                    <a:pt x="161" y="302"/>
                    <a:pt x="323" y="128"/>
                    <a:pt x="363" y="13"/>
                  </a:cubicBezTo>
                  <a:cubicBezTo>
                    <a:pt x="363" y="13"/>
                    <a:pt x="365" y="9"/>
                    <a:pt x="354" y="0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śḷîḓe"/>
            <p:cNvSpPr/>
            <p:nvPr/>
          </p:nvSpPr>
          <p:spPr bwMode="auto">
            <a:xfrm>
              <a:off x="5086554" y="2636104"/>
              <a:ext cx="50674" cy="47743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58" y="27"/>
                </a:cxn>
                <a:cxn ang="0">
                  <a:pos x="14" y="0"/>
                </a:cxn>
                <a:cxn ang="0">
                  <a:pos x="13" y="1"/>
                </a:cxn>
                <a:cxn ang="0">
                  <a:pos x="3" y="24"/>
                </a:cxn>
                <a:cxn ang="0">
                  <a:pos x="0" y="30"/>
                </a:cxn>
                <a:cxn ang="0">
                  <a:pos x="48" y="66"/>
                </a:cxn>
                <a:cxn ang="0">
                  <a:pos x="59" y="50"/>
                </a:cxn>
                <a:cxn ang="0">
                  <a:pos x="65" y="42"/>
                </a:cxn>
                <a:cxn ang="0">
                  <a:pos x="68" y="39"/>
                </a:cxn>
                <a:cxn ang="0">
                  <a:pos x="69" y="37"/>
                </a:cxn>
              </a:cxnLst>
              <a:rect l="0" t="0" r="r" b="b"/>
              <a:pathLst>
                <a:path w="70" h="66">
                  <a:moveTo>
                    <a:pt x="69" y="37"/>
                  </a:moveTo>
                  <a:cubicBezTo>
                    <a:pt x="67" y="34"/>
                    <a:pt x="63" y="30"/>
                    <a:pt x="58" y="27"/>
                  </a:cubicBezTo>
                  <a:cubicBezTo>
                    <a:pt x="41" y="17"/>
                    <a:pt x="25" y="2"/>
                    <a:pt x="14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0" y="9"/>
                    <a:pt x="8" y="17"/>
                    <a:pt x="3" y="24"/>
                  </a:cubicBezTo>
                  <a:cubicBezTo>
                    <a:pt x="2" y="26"/>
                    <a:pt x="1" y="28"/>
                    <a:pt x="0" y="30"/>
                  </a:cubicBezTo>
                  <a:cubicBezTo>
                    <a:pt x="11" y="35"/>
                    <a:pt x="39" y="50"/>
                    <a:pt x="48" y="66"/>
                  </a:cubicBezTo>
                  <a:cubicBezTo>
                    <a:pt x="50" y="63"/>
                    <a:pt x="56" y="53"/>
                    <a:pt x="59" y="50"/>
                  </a:cubicBezTo>
                  <a:cubicBezTo>
                    <a:pt x="61" y="48"/>
                    <a:pt x="63" y="45"/>
                    <a:pt x="65" y="42"/>
                  </a:cubicBezTo>
                  <a:cubicBezTo>
                    <a:pt x="66" y="41"/>
                    <a:pt x="70" y="34"/>
                    <a:pt x="68" y="39"/>
                  </a:cubicBezTo>
                  <a:cubicBezTo>
                    <a:pt x="68" y="38"/>
                    <a:pt x="69" y="38"/>
                    <a:pt x="69" y="37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ṣ1íḑè"/>
            <p:cNvSpPr/>
            <p:nvPr/>
          </p:nvSpPr>
          <p:spPr bwMode="auto">
            <a:xfrm>
              <a:off x="5082206" y="2622396"/>
              <a:ext cx="58615" cy="56441"/>
            </a:xfrm>
            <a:custGeom>
              <a:avLst/>
              <a:gdLst/>
              <a:ahLst/>
              <a:cxnLst>
                <a:cxn ang="0">
                  <a:pos x="65" y="77"/>
                </a:cxn>
                <a:cxn ang="0">
                  <a:pos x="74" y="71"/>
                </a:cxn>
                <a:cxn ang="0">
                  <a:pos x="78" y="52"/>
                </a:cxn>
                <a:cxn ang="0">
                  <a:pos x="64" y="38"/>
                </a:cxn>
                <a:cxn ang="0">
                  <a:pos x="10" y="15"/>
                </a:cxn>
                <a:cxn ang="0">
                  <a:pos x="0" y="38"/>
                </a:cxn>
                <a:cxn ang="0">
                  <a:pos x="65" y="77"/>
                </a:cxn>
              </a:cxnLst>
              <a:rect l="0" t="0" r="r" b="b"/>
              <a:pathLst>
                <a:path w="81" h="78">
                  <a:moveTo>
                    <a:pt x="65" y="77"/>
                  </a:moveTo>
                  <a:cubicBezTo>
                    <a:pt x="65" y="77"/>
                    <a:pt x="69" y="78"/>
                    <a:pt x="74" y="71"/>
                  </a:cubicBezTo>
                  <a:cubicBezTo>
                    <a:pt x="77" y="66"/>
                    <a:pt x="81" y="55"/>
                    <a:pt x="78" y="52"/>
                  </a:cubicBezTo>
                  <a:cubicBezTo>
                    <a:pt x="76" y="49"/>
                    <a:pt x="72" y="43"/>
                    <a:pt x="64" y="38"/>
                  </a:cubicBezTo>
                  <a:cubicBezTo>
                    <a:pt x="41" y="24"/>
                    <a:pt x="18" y="0"/>
                    <a:pt x="10" y="15"/>
                  </a:cubicBezTo>
                  <a:cubicBezTo>
                    <a:pt x="2" y="30"/>
                    <a:pt x="0" y="38"/>
                    <a:pt x="0" y="38"/>
                  </a:cubicBezTo>
                  <a:cubicBezTo>
                    <a:pt x="0" y="38"/>
                    <a:pt x="50" y="57"/>
                    <a:pt x="65" y="77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ṣḻidê"/>
            <p:cNvSpPr/>
            <p:nvPr/>
          </p:nvSpPr>
          <p:spPr bwMode="auto">
            <a:xfrm>
              <a:off x="4815222" y="3122423"/>
              <a:ext cx="164974" cy="31624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61" y="120"/>
                </a:cxn>
                <a:cxn ang="0">
                  <a:pos x="58" y="418"/>
                </a:cxn>
                <a:cxn ang="0">
                  <a:pos x="105" y="437"/>
                </a:cxn>
                <a:cxn ang="0">
                  <a:pos x="103" y="132"/>
                </a:cxn>
                <a:cxn ang="0">
                  <a:pos x="134" y="130"/>
                </a:cxn>
                <a:cxn ang="0">
                  <a:pos x="155" y="427"/>
                </a:cxn>
                <a:cxn ang="0">
                  <a:pos x="188" y="402"/>
                </a:cxn>
                <a:cxn ang="0">
                  <a:pos x="210" y="381"/>
                </a:cxn>
                <a:cxn ang="0">
                  <a:pos x="174" y="124"/>
                </a:cxn>
                <a:cxn ang="0">
                  <a:pos x="210" y="0"/>
                </a:cxn>
                <a:cxn ang="0">
                  <a:pos x="11" y="0"/>
                </a:cxn>
              </a:cxnLst>
              <a:rect l="0" t="0" r="r" b="b"/>
              <a:pathLst>
                <a:path w="228" h="437">
                  <a:moveTo>
                    <a:pt x="11" y="0"/>
                  </a:moveTo>
                  <a:cubicBezTo>
                    <a:pt x="11" y="0"/>
                    <a:pt x="0" y="108"/>
                    <a:pt x="61" y="120"/>
                  </a:cubicBezTo>
                  <a:cubicBezTo>
                    <a:pt x="58" y="418"/>
                    <a:pt x="58" y="418"/>
                    <a:pt x="58" y="418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3" y="132"/>
                    <a:pt x="124" y="135"/>
                    <a:pt x="134" y="130"/>
                  </a:cubicBezTo>
                  <a:cubicBezTo>
                    <a:pt x="155" y="427"/>
                    <a:pt x="155" y="427"/>
                    <a:pt x="155" y="427"/>
                  </a:cubicBezTo>
                  <a:cubicBezTo>
                    <a:pt x="188" y="402"/>
                    <a:pt x="188" y="402"/>
                    <a:pt x="188" y="402"/>
                  </a:cubicBezTo>
                  <a:cubicBezTo>
                    <a:pt x="210" y="381"/>
                    <a:pt x="210" y="381"/>
                    <a:pt x="210" y="381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4" y="124"/>
                    <a:pt x="228" y="93"/>
                    <a:pt x="2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1F465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sḷïḋê"/>
            <p:cNvSpPr/>
            <p:nvPr/>
          </p:nvSpPr>
          <p:spPr bwMode="auto">
            <a:xfrm>
              <a:off x="4825338" y="3123180"/>
              <a:ext cx="154858" cy="315483"/>
            </a:xfrm>
            <a:custGeom>
              <a:avLst/>
              <a:gdLst/>
              <a:ahLst/>
              <a:cxnLst>
                <a:cxn ang="0">
                  <a:pos x="142" y="153"/>
                </a:cxn>
                <a:cxn ang="0">
                  <a:pos x="161" y="131"/>
                </a:cxn>
                <a:cxn ang="0">
                  <a:pos x="160" y="123"/>
                </a:cxn>
                <a:cxn ang="0">
                  <a:pos x="196" y="0"/>
                </a:cxn>
                <a:cxn ang="0">
                  <a:pos x="196" y="5"/>
                </a:cxn>
                <a:cxn ang="0">
                  <a:pos x="90" y="110"/>
                </a:cxn>
                <a:cxn ang="0">
                  <a:pos x="9" y="71"/>
                </a:cxn>
                <a:cxn ang="0">
                  <a:pos x="0" y="62"/>
                </a:cxn>
                <a:cxn ang="0">
                  <a:pos x="47" y="119"/>
                </a:cxn>
                <a:cxn ang="0">
                  <a:pos x="47" y="128"/>
                </a:cxn>
                <a:cxn ang="0">
                  <a:pos x="65" y="147"/>
                </a:cxn>
                <a:cxn ang="0">
                  <a:pos x="67" y="155"/>
                </a:cxn>
                <a:cxn ang="0">
                  <a:pos x="69" y="165"/>
                </a:cxn>
                <a:cxn ang="0">
                  <a:pos x="68" y="427"/>
                </a:cxn>
                <a:cxn ang="0">
                  <a:pos x="91" y="436"/>
                </a:cxn>
                <a:cxn ang="0">
                  <a:pos x="89" y="131"/>
                </a:cxn>
                <a:cxn ang="0">
                  <a:pos x="120" y="129"/>
                </a:cxn>
                <a:cxn ang="0">
                  <a:pos x="141" y="426"/>
                </a:cxn>
                <a:cxn ang="0">
                  <a:pos x="169" y="404"/>
                </a:cxn>
                <a:cxn ang="0">
                  <a:pos x="167" y="394"/>
                </a:cxn>
                <a:cxn ang="0">
                  <a:pos x="142" y="153"/>
                </a:cxn>
              </a:cxnLst>
              <a:rect l="0" t="0" r="r" b="b"/>
              <a:pathLst>
                <a:path w="214" h="436">
                  <a:moveTo>
                    <a:pt x="142" y="153"/>
                  </a:moveTo>
                  <a:cubicBezTo>
                    <a:pt x="142" y="140"/>
                    <a:pt x="151" y="133"/>
                    <a:pt x="161" y="131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214" y="93"/>
                    <a:pt x="196" y="0"/>
                  </a:cubicBezTo>
                  <a:cubicBezTo>
                    <a:pt x="196" y="2"/>
                    <a:pt x="196" y="3"/>
                    <a:pt x="196" y="5"/>
                  </a:cubicBezTo>
                  <a:cubicBezTo>
                    <a:pt x="196" y="63"/>
                    <a:pt x="147" y="110"/>
                    <a:pt x="90" y="110"/>
                  </a:cubicBezTo>
                  <a:cubicBezTo>
                    <a:pt x="58" y="109"/>
                    <a:pt x="29" y="94"/>
                    <a:pt x="9" y="71"/>
                  </a:cubicBezTo>
                  <a:cubicBezTo>
                    <a:pt x="6" y="68"/>
                    <a:pt x="3" y="65"/>
                    <a:pt x="0" y="62"/>
                  </a:cubicBezTo>
                  <a:cubicBezTo>
                    <a:pt x="6" y="88"/>
                    <a:pt x="19" y="113"/>
                    <a:pt x="47" y="119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56" y="129"/>
                    <a:pt x="65" y="135"/>
                    <a:pt x="65" y="147"/>
                  </a:cubicBezTo>
                  <a:cubicBezTo>
                    <a:pt x="66" y="149"/>
                    <a:pt x="67" y="152"/>
                    <a:pt x="67" y="155"/>
                  </a:cubicBezTo>
                  <a:cubicBezTo>
                    <a:pt x="68" y="158"/>
                    <a:pt x="69" y="161"/>
                    <a:pt x="69" y="165"/>
                  </a:cubicBezTo>
                  <a:cubicBezTo>
                    <a:pt x="68" y="252"/>
                    <a:pt x="68" y="339"/>
                    <a:pt x="68" y="427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1"/>
                    <a:pt x="110" y="134"/>
                    <a:pt x="120" y="129"/>
                  </a:cubicBezTo>
                  <a:cubicBezTo>
                    <a:pt x="141" y="426"/>
                    <a:pt x="141" y="426"/>
                    <a:pt x="141" y="426"/>
                  </a:cubicBezTo>
                  <a:cubicBezTo>
                    <a:pt x="169" y="404"/>
                    <a:pt x="169" y="404"/>
                    <a:pt x="169" y="404"/>
                  </a:cubicBezTo>
                  <a:cubicBezTo>
                    <a:pt x="168" y="401"/>
                    <a:pt x="167" y="398"/>
                    <a:pt x="167" y="394"/>
                  </a:cubicBezTo>
                  <a:cubicBezTo>
                    <a:pt x="162" y="313"/>
                    <a:pt x="138" y="235"/>
                    <a:pt x="142" y="153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$ľiḍè"/>
            <p:cNvSpPr/>
            <p:nvPr/>
          </p:nvSpPr>
          <p:spPr bwMode="auto">
            <a:xfrm>
              <a:off x="4822407" y="3105784"/>
              <a:ext cx="145499" cy="41220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0" y="31"/>
                </a:cxn>
                <a:cxn ang="0">
                  <a:pos x="68" y="30"/>
                </a:cxn>
                <a:cxn ang="0">
                  <a:pos x="102" y="56"/>
                </a:cxn>
                <a:cxn ang="0">
                  <a:pos x="132" y="30"/>
                </a:cxn>
                <a:cxn ang="0">
                  <a:pos x="201" y="28"/>
                </a:cxn>
                <a:cxn ang="0">
                  <a:pos x="200" y="18"/>
                </a:cxn>
                <a:cxn ang="0">
                  <a:pos x="1" y="19"/>
                </a:cxn>
              </a:cxnLst>
              <a:rect l="0" t="0" r="r" b="b"/>
              <a:pathLst>
                <a:path w="201" h="57">
                  <a:moveTo>
                    <a:pt x="1" y="1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4" y="28"/>
                    <a:pt x="68" y="30"/>
                  </a:cubicBezTo>
                  <a:cubicBezTo>
                    <a:pt x="81" y="30"/>
                    <a:pt x="88" y="56"/>
                    <a:pt x="102" y="56"/>
                  </a:cubicBezTo>
                  <a:cubicBezTo>
                    <a:pt x="117" y="57"/>
                    <a:pt x="119" y="30"/>
                    <a:pt x="132" y="30"/>
                  </a:cubicBezTo>
                  <a:cubicBezTo>
                    <a:pt x="156" y="28"/>
                    <a:pt x="190" y="33"/>
                    <a:pt x="201" y="2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87" y="0"/>
                    <a:pt x="1" y="19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ṩḻíḍe"/>
            <p:cNvSpPr/>
            <p:nvPr/>
          </p:nvSpPr>
          <p:spPr bwMode="auto">
            <a:xfrm>
              <a:off x="4771733" y="2882195"/>
              <a:ext cx="57954" cy="209125"/>
            </a:xfrm>
            <a:custGeom>
              <a:avLst/>
              <a:gdLst/>
              <a:ahLst/>
              <a:cxnLst>
                <a:cxn ang="0">
                  <a:pos x="80" y="32"/>
                </a:cxn>
                <a:cxn ang="0">
                  <a:pos x="33" y="42"/>
                </a:cxn>
                <a:cxn ang="0">
                  <a:pos x="1" y="194"/>
                </a:cxn>
                <a:cxn ang="0">
                  <a:pos x="74" y="282"/>
                </a:cxn>
                <a:cxn ang="0">
                  <a:pos x="80" y="32"/>
                </a:cxn>
              </a:cxnLst>
              <a:rect l="0" t="0" r="r" b="b"/>
              <a:pathLst>
                <a:path w="80" h="289">
                  <a:moveTo>
                    <a:pt x="80" y="32"/>
                  </a:moveTo>
                  <a:cubicBezTo>
                    <a:pt x="80" y="32"/>
                    <a:pt x="53" y="0"/>
                    <a:pt x="33" y="42"/>
                  </a:cubicBezTo>
                  <a:cubicBezTo>
                    <a:pt x="12" y="84"/>
                    <a:pt x="2" y="161"/>
                    <a:pt x="1" y="194"/>
                  </a:cubicBezTo>
                  <a:cubicBezTo>
                    <a:pt x="0" y="226"/>
                    <a:pt x="46" y="289"/>
                    <a:pt x="74" y="282"/>
                  </a:cubicBezTo>
                  <a:lnTo>
                    <a:pt x="80" y="3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$1ïďe"/>
            <p:cNvSpPr/>
            <p:nvPr/>
          </p:nvSpPr>
          <p:spPr bwMode="auto">
            <a:xfrm>
              <a:off x="4771733" y="2882195"/>
              <a:ext cx="57954" cy="209125"/>
            </a:xfrm>
            <a:custGeom>
              <a:avLst/>
              <a:gdLst/>
              <a:ahLst/>
              <a:cxnLst>
                <a:cxn ang="0">
                  <a:pos x="33" y="42"/>
                </a:cxn>
                <a:cxn ang="0">
                  <a:pos x="32" y="43"/>
                </a:cxn>
                <a:cxn ang="0">
                  <a:pos x="33" y="43"/>
                </a:cxn>
                <a:cxn ang="0">
                  <a:pos x="59" y="63"/>
                </a:cxn>
                <a:cxn ang="0">
                  <a:pos x="55" y="107"/>
                </a:cxn>
                <a:cxn ang="0">
                  <a:pos x="51" y="147"/>
                </a:cxn>
                <a:cxn ang="0">
                  <a:pos x="49" y="176"/>
                </a:cxn>
                <a:cxn ang="0">
                  <a:pos x="34" y="184"/>
                </a:cxn>
                <a:cxn ang="0">
                  <a:pos x="55" y="211"/>
                </a:cxn>
                <a:cxn ang="0">
                  <a:pos x="55" y="263"/>
                </a:cxn>
                <a:cxn ang="0">
                  <a:pos x="32" y="247"/>
                </a:cxn>
                <a:cxn ang="0">
                  <a:pos x="20" y="229"/>
                </a:cxn>
                <a:cxn ang="0">
                  <a:pos x="10" y="205"/>
                </a:cxn>
                <a:cxn ang="0">
                  <a:pos x="1" y="194"/>
                </a:cxn>
                <a:cxn ang="0">
                  <a:pos x="74" y="282"/>
                </a:cxn>
                <a:cxn ang="0">
                  <a:pos x="80" y="32"/>
                </a:cxn>
                <a:cxn ang="0">
                  <a:pos x="33" y="42"/>
                </a:cxn>
              </a:cxnLst>
              <a:rect l="0" t="0" r="r" b="b"/>
              <a:pathLst>
                <a:path w="80" h="289">
                  <a:moveTo>
                    <a:pt x="33" y="42"/>
                  </a:moveTo>
                  <a:cubicBezTo>
                    <a:pt x="33" y="42"/>
                    <a:pt x="32" y="43"/>
                    <a:pt x="32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4" y="26"/>
                    <a:pt x="61" y="42"/>
                    <a:pt x="59" y="63"/>
                  </a:cubicBezTo>
                  <a:cubicBezTo>
                    <a:pt x="58" y="78"/>
                    <a:pt x="58" y="93"/>
                    <a:pt x="55" y="107"/>
                  </a:cubicBezTo>
                  <a:cubicBezTo>
                    <a:pt x="53" y="120"/>
                    <a:pt x="51" y="133"/>
                    <a:pt x="51" y="147"/>
                  </a:cubicBezTo>
                  <a:cubicBezTo>
                    <a:pt x="51" y="157"/>
                    <a:pt x="55" y="166"/>
                    <a:pt x="49" y="176"/>
                  </a:cubicBezTo>
                  <a:cubicBezTo>
                    <a:pt x="46" y="180"/>
                    <a:pt x="39" y="181"/>
                    <a:pt x="34" y="184"/>
                  </a:cubicBezTo>
                  <a:cubicBezTo>
                    <a:pt x="43" y="192"/>
                    <a:pt x="51" y="199"/>
                    <a:pt x="55" y="211"/>
                  </a:cubicBezTo>
                  <a:cubicBezTo>
                    <a:pt x="57" y="218"/>
                    <a:pt x="60" y="256"/>
                    <a:pt x="55" y="263"/>
                  </a:cubicBezTo>
                  <a:cubicBezTo>
                    <a:pt x="50" y="270"/>
                    <a:pt x="38" y="252"/>
                    <a:pt x="32" y="247"/>
                  </a:cubicBezTo>
                  <a:cubicBezTo>
                    <a:pt x="27" y="242"/>
                    <a:pt x="23" y="235"/>
                    <a:pt x="20" y="229"/>
                  </a:cubicBezTo>
                  <a:cubicBezTo>
                    <a:pt x="17" y="221"/>
                    <a:pt x="13" y="213"/>
                    <a:pt x="10" y="205"/>
                  </a:cubicBezTo>
                  <a:cubicBezTo>
                    <a:pt x="8" y="199"/>
                    <a:pt x="1" y="173"/>
                    <a:pt x="1" y="194"/>
                  </a:cubicBezTo>
                  <a:cubicBezTo>
                    <a:pt x="0" y="226"/>
                    <a:pt x="46" y="289"/>
                    <a:pt x="74" y="28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53" y="0"/>
                    <a:pt x="33" y="42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ṧľíḑê"/>
            <p:cNvSpPr/>
            <p:nvPr/>
          </p:nvSpPr>
          <p:spPr bwMode="auto">
            <a:xfrm>
              <a:off x="4806524" y="2893729"/>
              <a:ext cx="172159" cy="228695"/>
            </a:xfrm>
            <a:custGeom>
              <a:avLst/>
              <a:gdLst/>
              <a:ahLst/>
              <a:cxnLst>
                <a:cxn ang="0">
                  <a:pos x="25" y="16"/>
                </a:cxn>
                <a:cxn ang="0">
                  <a:pos x="179" y="4"/>
                </a:cxn>
                <a:cxn ang="0">
                  <a:pos x="198" y="26"/>
                </a:cxn>
                <a:cxn ang="0">
                  <a:pos x="226" y="220"/>
                </a:cxn>
                <a:cxn ang="0">
                  <a:pos x="222" y="316"/>
                </a:cxn>
                <a:cxn ang="0">
                  <a:pos x="23" y="316"/>
                </a:cxn>
                <a:cxn ang="0">
                  <a:pos x="25" y="16"/>
                </a:cxn>
              </a:cxnLst>
              <a:rect l="0" t="0" r="r" b="b"/>
              <a:pathLst>
                <a:path w="238" h="316">
                  <a:moveTo>
                    <a:pt x="25" y="16"/>
                  </a:moveTo>
                  <a:cubicBezTo>
                    <a:pt x="25" y="16"/>
                    <a:pt x="59" y="0"/>
                    <a:pt x="179" y="4"/>
                  </a:cubicBezTo>
                  <a:cubicBezTo>
                    <a:pt x="179" y="4"/>
                    <a:pt x="194" y="8"/>
                    <a:pt x="198" y="26"/>
                  </a:cubicBezTo>
                  <a:cubicBezTo>
                    <a:pt x="201" y="37"/>
                    <a:pt x="206" y="131"/>
                    <a:pt x="226" y="220"/>
                  </a:cubicBezTo>
                  <a:cubicBezTo>
                    <a:pt x="238" y="276"/>
                    <a:pt x="222" y="316"/>
                    <a:pt x="222" y="316"/>
                  </a:cubicBezTo>
                  <a:cubicBezTo>
                    <a:pt x="23" y="316"/>
                    <a:pt x="23" y="316"/>
                    <a:pt x="23" y="316"/>
                  </a:cubicBezTo>
                  <a:cubicBezTo>
                    <a:pt x="23" y="316"/>
                    <a:pt x="0" y="47"/>
                    <a:pt x="25" y="16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ľïḍé"/>
            <p:cNvSpPr/>
            <p:nvPr/>
          </p:nvSpPr>
          <p:spPr bwMode="auto">
            <a:xfrm>
              <a:off x="4922999" y="2895903"/>
              <a:ext cx="49256" cy="173672"/>
            </a:xfrm>
            <a:custGeom>
              <a:avLst/>
              <a:gdLst/>
              <a:ahLst/>
              <a:cxnLst>
                <a:cxn ang="0">
                  <a:pos x="65" y="217"/>
                </a:cxn>
                <a:cxn ang="0">
                  <a:pos x="38" y="23"/>
                </a:cxn>
                <a:cxn ang="0">
                  <a:pos x="18" y="1"/>
                </a:cxn>
                <a:cxn ang="0">
                  <a:pos x="0" y="0"/>
                </a:cxn>
                <a:cxn ang="0">
                  <a:pos x="4" y="22"/>
                </a:cxn>
                <a:cxn ang="0">
                  <a:pos x="21" y="33"/>
                </a:cxn>
                <a:cxn ang="0">
                  <a:pos x="29" y="53"/>
                </a:cxn>
                <a:cxn ang="0">
                  <a:pos x="33" y="99"/>
                </a:cxn>
                <a:cxn ang="0">
                  <a:pos x="61" y="218"/>
                </a:cxn>
                <a:cxn ang="0">
                  <a:pos x="68" y="240"/>
                </a:cxn>
                <a:cxn ang="0">
                  <a:pos x="65" y="217"/>
                </a:cxn>
              </a:cxnLst>
              <a:rect l="0" t="0" r="r" b="b"/>
              <a:pathLst>
                <a:path w="68" h="240">
                  <a:moveTo>
                    <a:pt x="65" y="217"/>
                  </a:moveTo>
                  <a:cubicBezTo>
                    <a:pt x="45" y="128"/>
                    <a:pt x="41" y="34"/>
                    <a:pt x="38" y="23"/>
                  </a:cubicBezTo>
                  <a:cubicBezTo>
                    <a:pt x="34" y="4"/>
                    <a:pt x="18" y="1"/>
                    <a:pt x="18" y="1"/>
                  </a:cubicBezTo>
                  <a:cubicBezTo>
                    <a:pt x="11" y="1"/>
                    <a:pt x="6" y="0"/>
                    <a:pt x="0" y="0"/>
                  </a:cubicBezTo>
                  <a:cubicBezTo>
                    <a:pt x="1" y="7"/>
                    <a:pt x="3" y="14"/>
                    <a:pt x="4" y="22"/>
                  </a:cubicBezTo>
                  <a:cubicBezTo>
                    <a:pt x="4" y="20"/>
                    <a:pt x="19" y="31"/>
                    <a:pt x="21" y="33"/>
                  </a:cubicBezTo>
                  <a:cubicBezTo>
                    <a:pt x="25" y="39"/>
                    <a:pt x="27" y="46"/>
                    <a:pt x="29" y="53"/>
                  </a:cubicBezTo>
                  <a:cubicBezTo>
                    <a:pt x="32" y="68"/>
                    <a:pt x="30" y="84"/>
                    <a:pt x="33" y="99"/>
                  </a:cubicBezTo>
                  <a:cubicBezTo>
                    <a:pt x="42" y="139"/>
                    <a:pt x="46" y="178"/>
                    <a:pt x="61" y="218"/>
                  </a:cubicBezTo>
                  <a:cubicBezTo>
                    <a:pt x="63" y="225"/>
                    <a:pt x="66" y="233"/>
                    <a:pt x="68" y="240"/>
                  </a:cubicBezTo>
                  <a:cubicBezTo>
                    <a:pt x="68" y="233"/>
                    <a:pt x="66" y="225"/>
                    <a:pt x="65" y="217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ṣ1iḍé"/>
            <p:cNvSpPr/>
            <p:nvPr/>
          </p:nvSpPr>
          <p:spPr bwMode="auto">
            <a:xfrm>
              <a:off x="4744978" y="3374942"/>
              <a:ext cx="154858" cy="78942"/>
            </a:xfrm>
            <a:custGeom>
              <a:avLst/>
              <a:gdLst/>
              <a:ahLst/>
              <a:cxnLst>
                <a:cxn ang="0">
                  <a:pos x="23" y="108"/>
                </a:cxn>
                <a:cxn ang="0">
                  <a:pos x="206" y="95"/>
                </a:cxn>
                <a:cxn ang="0">
                  <a:pos x="107" y="2"/>
                </a:cxn>
                <a:cxn ang="0">
                  <a:pos x="23" y="108"/>
                </a:cxn>
              </a:cxnLst>
              <a:rect l="0" t="0" r="r" b="b"/>
              <a:pathLst>
                <a:path w="214" h="109">
                  <a:moveTo>
                    <a:pt x="23" y="108"/>
                  </a:moveTo>
                  <a:cubicBezTo>
                    <a:pt x="23" y="108"/>
                    <a:pt x="161" y="109"/>
                    <a:pt x="206" y="95"/>
                  </a:cubicBezTo>
                  <a:cubicBezTo>
                    <a:pt x="206" y="95"/>
                    <a:pt x="214" y="5"/>
                    <a:pt x="107" y="2"/>
                  </a:cubicBezTo>
                  <a:cubicBezTo>
                    <a:pt x="0" y="0"/>
                    <a:pt x="4" y="101"/>
                    <a:pt x="23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ṩ1îḑe"/>
            <p:cNvSpPr/>
            <p:nvPr/>
          </p:nvSpPr>
          <p:spPr bwMode="auto">
            <a:xfrm>
              <a:off x="4756606" y="3375699"/>
              <a:ext cx="123754" cy="68070"/>
            </a:xfrm>
            <a:custGeom>
              <a:avLst/>
              <a:gdLst/>
              <a:ahLst/>
              <a:cxnLst>
                <a:cxn ang="0">
                  <a:pos x="171" y="33"/>
                </a:cxn>
                <a:cxn ang="0">
                  <a:pos x="91" y="1"/>
                </a:cxn>
                <a:cxn ang="0">
                  <a:pos x="0" y="54"/>
                </a:cxn>
                <a:cxn ang="0">
                  <a:pos x="171" y="33"/>
                </a:cxn>
              </a:cxnLst>
              <a:rect l="0" t="0" r="r" b="b"/>
              <a:pathLst>
                <a:path w="171" h="94">
                  <a:moveTo>
                    <a:pt x="171" y="33"/>
                  </a:moveTo>
                  <a:cubicBezTo>
                    <a:pt x="157" y="16"/>
                    <a:pt x="132" y="2"/>
                    <a:pt x="91" y="1"/>
                  </a:cubicBezTo>
                  <a:cubicBezTo>
                    <a:pt x="35" y="0"/>
                    <a:pt x="10" y="27"/>
                    <a:pt x="0" y="54"/>
                  </a:cubicBezTo>
                  <a:cubicBezTo>
                    <a:pt x="31" y="94"/>
                    <a:pt x="157" y="87"/>
                    <a:pt x="171" y="33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$lïḋê"/>
            <p:cNvSpPr/>
            <p:nvPr/>
          </p:nvSpPr>
          <p:spPr bwMode="auto">
            <a:xfrm>
              <a:off x="4784118" y="3390920"/>
              <a:ext cx="20232" cy="10872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14" y="15"/>
                </a:cxn>
                <a:cxn ang="0">
                  <a:pos x="0" y="7"/>
                </a:cxn>
                <a:cxn ang="0">
                  <a:pos x="14" y="0"/>
                </a:cxn>
                <a:cxn ang="0">
                  <a:pos x="28" y="7"/>
                </a:cxn>
              </a:cxnLst>
              <a:rect l="0" t="0" r="r" b="b"/>
              <a:pathLst>
                <a:path w="28" h="15">
                  <a:moveTo>
                    <a:pt x="28" y="7"/>
                  </a:moveTo>
                  <a:cubicBezTo>
                    <a:pt x="28" y="12"/>
                    <a:pt x="22" y="15"/>
                    <a:pt x="14" y="15"/>
                  </a:cubicBezTo>
                  <a:cubicBezTo>
                    <a:pt x="6" y="15"/>
                    <a:pt x="0" y="11"/>
                    <a:pt x="0" y="7"/>
                  </a:cubicBezTo>
                  <a:cubicBezTo>
                    <a:pt x="0" y="3"/>
                    <a:pt x="7" y="0"/>
                    <a:pt x="14" y="0"/>
                  </a:cubicBezTo>
                  <a:cubicBezTo>
                    <a:pt x="22" y="0"/>
                    <a:pt x="28" y="3"/>
                    <a:pt x="28" y="7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ŝ1îḋé"/>
            <p:cNvSpPr/>
            <p:nvPr/>
          </p:nvSpPr>
          <p:spPr bwMode="auto">
            <a:xfrm>
              <a:off x="4918650" y="3374942"/>
              <a:ext cx="155615" cy="78942"/>
            </a:xfrm>
            <a:custGeom>
              <a:avLst/>
              <a:gdLst/>
              <a:ahLst/>
              <a:cxnLst>
                <a:cxn ang="0">
                  <a:pos x="192" y="108"/>
                </a:cxn>
                <a:cxn ang="0">
                  <a:pos x="9" y="95"/>
                </a:cxn>
                <a:cxn ang="0">
                  <a:pos x="107" y="2"/>
                </a:cxn>
                <a:cxn ang="0">
                  <a:pos x="192" y="108"/>
                </a:cxn>
              </a:cxnLst>
              <a:rect l="0" t="0" r="r" b="b"/>
              <a:pathLst>
                <a:path w="215" h="109">
                  <a:moveTo>
                    <a:pt x="192" y="108"/>
                  </a:moveTo>
                  <a:cubicBezTo>
                    <a:pt x="192" y="108"/>
                    <a:pt x="53" y="109"/>
                    <a:pt x="9" y="95"/>
                  </a:cubicBezTo>
                  <a:cubicBezTo>
                    <a:pt x="9" y="95"/>
                    <a:pt x="0" y="5"/>
                    <a:pt x="107" y="2"/>
                  </a:cubicBezTo>
                  <a:cubicBezTo>
                    <a:pt x="215" y="0"/>
                    <a:pt x="211" y="101"/>
                    <a:pt x="192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šļíḋé"/>
            <p:cNvSpPr/>
            <p:nvPr/>
          </p:nvSpPr>
          <p:spPr bwMode="auto">
            <a:xfrm>
              <a:off x="4938976" y="3375699"/>
              <a:ext cx="122998" cy="68070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79" y="1"/>
                </a:cxn>
                <a:cxn ang="0">
                  <a:pos x="170" y="54"/>
                </a:cxn>
                <a:cxn ang="0">
                  <a:pos x="0" y="33"/>
                </a:cxn>
              </a:cxnLst>
              <a:rect l="0" t="0" r="r" b="b"/>
              <a:pathLst>
                <a:path w="170" h="94">
                  <a:moveTo>
                    <a:pt x="0" y="33"/>
                  </a:moveTo>
                  <a:cubicBezTo>
                    <a:pt x="14" y="16"/>
                    <a:pt x="38" y="2"/>
                    <a:pt x="79" y="1"/>
                  </a:cubicBezTo>
                  <a:cubicBezTo>
                    <a:pt x="135" y="0"/>
                    <a:pt x="161" y="27"/>
                    <a:pt x="170" y="54"/>
                  </a:cubicBezTo>
                  <a:cubicBezTo>
                    <a:pt x="140" y="94"/>
                    <a:pt x="13" y="87"/>
                    <a:pt x="0" y="33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ş1íďê"/>
            <p:cNvSpPr/>
            <p:nvPr/>
          </p:nvSpPr>
          <p:spPr bwMode="auto">
            <a:xfrm>
              <a:off x="5014231" y="3390920"/>
              <a:ext cx="20232" cy="1087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4" y="15"/>
                </a:cxn>
                <a:cxn ang="0">
                  <a:pos x="28" y="7"/>
                </a:cxn>
                <a:cxn ang="0">
                  <a:pos x="14" y="0"/>
                </a:cxn>
                <a:cxn ang="0">
                  <a:pos x="0" y="7"/>
                </a:cxn>
              </a:cxnLst>
              <a:rect l="0" t="0" r="r" b="b"/>
              <a:pathLst>
                <a:path w="28" h="15">
                  <a:moveTo>
                    <a:pt x="0" y="7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2" y="15"/>
                    <a:pt x="28" y="11"/>
                    <a:pt x="28" y="7"/>
                  </a:cubicBezTo>
                  <a:cubicBezTo>
                    <a:pt x="28" y="3"/>
                    <a:pt x="22" y="0"/>
                    <a:pt x="14" y="0"/>
                  </a:cubicBezTo>
                  <a:cubicBezTo>
                    <a:pt x="6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šḷídè"/>
            <p:cNvSpPr/>
            <p:nvPr/>
          </p:nvSpPr>
          <p:spPr bwMode="auto">
            <a:xfrm>
              <a:off x="4818814" y="2861868"/>
              <a:ext cx="56441" cy="6230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4" y="60"/>
                </a:cxn>
                <a:cxn ang="0">
                  <a:pos x="30" y="81"/>
                </a:cxn>
                <a:cxn ang="0">
                  <a:pos x="76" y="71"/>
                </a:cxn>
                <a:cxn ang="0">
                  <a:pos x="78" y="54"/>
                </a:cxn>
                <a:cxn ang="0">
                  <a:pos x="7" y="0"/>
                </a:cxn>
              </a:cxnLst>
              <a:rect l="0" t="0" r="r" b="b"/>
              <a:pathLst>
                <a:path w="78" h="86">
                  <a:moveTo>
                    <a:pt x="7" y="0"/>
                  </a:moveTo>
                  <a:cubicBezTo>
                    <a:pt x="7" y="0"/>
                    <a:pt x="0" y="51"/>
                    <a:pt x="4" y="60"/>
                  </a:cubicBezTo>
                  <a:cubicBezTo>
                    <a:pt x="7" y="70"/>
                    <a:pt x="17" y="79"/>
                    <a:pt x="30" y="81"/>
                  </a:cubicBezTo>
                  <a:cubicBezTo>
                    <a:pt x="64" y="86"/>
                    <a:pt x="76" y="71"/>
                    <a:pt x="76" y="71"/>
                  </a:cubicBezTo>
                  <a:cubicBezTo>
                    <a:pt x="78" y="54"/>
                    <a:pt x="78" y="54"/>
                    <a:pt x="78" y="5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š1ídè"/>
            <p:cNvSpPr/>
            <p:nvPr/>
          </p:nvSpPr>
          <p:spPr bwMode="auto">
            <a:xfrm>
              <a:off x="4815884" y="2853265"/>
              <a:ext cx="57954" cy="6220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0"/>
                </a:cxn>
                <a:cxn ang="0">
                  <a:pos x="30" y="81"/>
                </a:cxn>
                <a:cxn ang="0">
                  <a:pos x="74" y="82"/>
                </a:cxn>
                <a:cxn ang="0">
                  <a:pos x="80" y="48"/>
                </a:cxn>
                <a:cxn ang="0">
                  <a:pos x="7" y="0"/>
                </a:cxn>
              </a:cxnLst>
              <a:rect l="0" t="0" r="r" b="b"/>
              <a:pathLst>
                <a:path w="80" h="86">
                  <a:moveTo>
                    <a:pt x="7" y="0"/>
                  </a:moveTo>
                  <a:cubicBezTo>
                    <a:pt x="7" y="0"/>
                    <a:pt x="0" y="51"/>
                    <a:pt x="3" y="60"/>
                  </a:cubicBezTo>
                  <a:cubicBezTo>
                    <a:pt x="7" y="70"/>
                    <a:pt x="17" y="79"/>
                    <a:pt x="30" y="81"/>
                  </a:cubicBezTo>
                  <a:cubicBezTo>
                    <a:pt x="63" y="86"/>
                    <a:pt x="74" y="82"/>
                    <a:pt x="74" y="82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şľîdé"/>
            <p:cNvSpPr/>
            <p:nvPr/>
          </p:nvSpPr>
          <p:spPr bwMode="auto">
            <a:xfrm>
              <a:off x="4895487" y="2864799"/>
              <a:ext cx="56441" cy="48500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3" y="15"/>
                </a:cxn>
                <a:cxn ang="0">
                  <a:pos x="78" y="0"/>
                </a:cxn>
              </a:cxnLst>
              <a:rect l="0" t="0" r="r" b="b"/>
              <a:pathLst>
                <a:path w="78" h="67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7"/>
                  </a:cubicBezTo>
                  <a:cubicBezTo>
                    <a:pt x="13" y="15"/>
                    <a:pt x="13" y="15"/>
                    <a:pt x="13" y="1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Sľíḑé"/>
            <p:cNvSpPr/>
            <p:nvPr/>
          </p:nvSpPr>
          <p:spPr bwMode="auto">
            <a:xfrm>
              <a:off x="4899174" y="2858276"/>
              <a:ext cx="56441" cy="48500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2" y="15"/>
                </a:cxn>
                <a:cxn ang="0">
                  <a:pos x="78" y="0"/>
                </a:cxn>
              </a:cxnLst>
              <a:rect l="0" t="0" r="r" b="b"/>
              <a:pathLst>
                <a:path w="78" h="67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7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ṡlíḑé"/>
            <p:cNvSpPr/>
            <p:nvPr/>
          </p:nvSpPr>
          <p:spPr bwMode="auto">
            <a:xfrm>
              <a:off x="4818058" y="2855440"/>
              <a:ext cx="60790" cy="51336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1" y="11"/>
                </a:cxn>
                <a:cxn ang="0">
                  <a:pos x="7" y="1"/>
                </a:cxn>
                <a:cxn ang="0">
                  <a:pos x="21" y="10"/>
                </a:cxn>
                <a:cxn ang="0">
                  <a:pos x="49" y="28"/>
                </a:cxn>
                <a:cxn ang="0">
                  <a:pos x="74" y="46"/>
                </a:cxn>
                <a:cxn ang="0">
                  <a:pos x="74" y="70"/>
                </a:cxn>
                <a:cxn ang="0">
                  <a:pos x="59" y="52"/>
                </a:cxn>
                <a:cxn ang="0">
                  <a:pos x="46" y="45"/>
                </a:cxn>
                <a:cxn ang="0">
                  <a:pos x="31" y="36"/>
                </a:cxn>
                <a:cxn ang="0">
                  <a:pos x="10" y="22"/>
                </a:cxn>
                <a:cxn ang="0">
                  <a:pos x="3" y="16"/>
                </a:cxn>
              </a:cxnLst>
              <a:rect l="0" t="0" r="r" b="b"/>
              <a:pathLst>
                <a:path w="84" h="71">
                  <a:moveTo>
                    <a:pt x="3" y="16"/>
                  </a:moveTo>
                  <a:cubicBezTo>
                    <a:pt x="2" y="14"/>
                    <a:pt x="1" y="12"/>
                    <a:pt x="1" y="11"/>
                  </a:cubicBezTo>
                  <a:cubicBezTo>
                    <a:pt x="0" y="6"/>
                    <a:pt x="0" y="0"/>
                    <a:pt x="7" y="1"/>
                  </a:cubicBezTo>
                  <a:cubicBezTo>
                    <a:pt x="12" y="2"/>
                    <a:pt x="17" y="7"/>
                    <a:pt x="21" y="10"/>
                  </a:cubicBezTo>
                  <a:cubicBezTo>
                    <a:pt x="31" y="15"/>
                    <a:pt x="40" y="21"/>
                    <a:pt x="49" y="28"/>
                  </a:cubicBezTo>
                  <a:cubicBezTo>
                    <a:pt x="57" y="34"/>
                    <a:pt x="67" y="39"/>
                    <a:pt x="74" y="46"/>
                  </a:cubicBezTo>
                  <a:cubicBezTo>
                    <a:pt x="76" y="48"/>
                    <a:pt x="84" y="68"/>
                    <a:pt x="74" y="70"/>
                  </a:cubicBezTo>
                  <a:cubicBezTo>
                    <a:pt x="63" y="71"/>
                    <a:pt x="67" y="57"/>
                    <a:pt x="59" y="52"/>
                  </a:cubicBezTo>
                  <a:cubicBezTo>
                    <a:pt x="54" y="50"/>
                    <a:pt x="51" y="48"/>
                    <a:pt x="46" y="45"/>
                  </a:cubicBezTo>
                  <a:cubicBezTo>
                    <a:pt x="42" y="41"/>
                    <a:pt x="36" y="40"/>
                    <a:pt x="31" y="36"/>
                  </a:cubicBezTo>
                  <a:cubicBezTo>
                    <a:pt x="24" y="31"/>
                    <a:pt x="17" y="26"/>
                    <a:pt x="10" y="22"/>
                  </a:cubicBezTo>
                  <a:cubicBezTo>
                    <a:pt x="7" y="20"/>
                    <a:pt x="4" y="18"/>
                    <a:pt x="3" y="16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sľíďè"/>
            <p:cNvSpPr/>
            <p:nvPr/>
          </p:nvSpPr>
          <p:spPr bwMode="auto">
            <a:xfrm>
              <a:off x="4899836" y="2863381"/>
              <a:ext cx="57954" cy="33940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48" y="11"/>
                </a:cxn>
                <a:cxn ang="0">
                  <a:pos x="25" y="18"/>
                </a:cxn>
                <a:cxn ang="0">
                  <a:pos x="4" y="36"/>
                </a:cxn>
                <a:cxn ang="0">
                  <a:pos x="0" y="47"/>
                </a:cxn>
                <a:cxn ang="0">
                  <a:pos x="24" y="33"/>
                </a:cxn>
                <a:cxn ang="0">
                  <a:pos x="62" y="19"/>
                </a:cxn>
                <a:cxn ang="0">
                  <a:pos x="80" y="5"/>
                </a:cxn>
                <a:cxn ang="0">
                  <a:pos x="70" y="3"/>
                </a:cxn>
              </a:cxnLst>
              <a:rect l="0" t="0" r="r" b="b"/>
              <a:pathLst>
                <a:path w="80" h="47">
                  <a:moveTo>
                    <a:pt x="70" y="3"/>
                  </a:moveTo>
                  <a:cubicBezTo>
                    <a:pt x="62" y="2"/>
                    <a:pt x="54" y="8"/>
                    <a:pt x="48" y="11"/>
                  </a:cubicBezTo>
                  <a:cubicBezTo>
                    <a:pt x="40" y="15"/>
                    <a:pt x="33" y="16"/>
                    <a:pt x="25" y="18"/>
                  </a:cubicBezTo>
                  <a:cubicBezTo>
                    <a:pt x="15" y="20"/>
                    <a:pt x="8" y="28"/>
                    <a:pt x="4" y="36"/>
                  </a:cubicBezTo>
                  <a:cubicBezTo>
                    <a:pt x="3" y="40"/>
                    <a:pt x="2" y="44"/>
                    <a:pt x="0" y="47"/>
                  </a:cubicBezTo>
                  <a:cubicBezTo>
                    <a:pt x="9" y="45"/>
                    <a:pt x="17" y="38"/>
                    <a:pt x="24" y="33"/>
                  </a:cubicBezTo>
                  <a:cubicBezTo>
                    <a:pt x="36" y="25"/>
                    <a:pt x="49" y="19"/>
                    <a:pt x="62" y="19"/>
                  </a:cubicBezTo>
                  <a:cubicBezTo>
                    <a:pt x="69" y="18"/>
                    <a:pt x="80" y="14"/>
                    <a:pt x="80" y="5"/>
                  </a:cubicBezTo>
                  <a:cubicBezTo>
                    <a:pt x="80" y="0"/>
                    <a:pt x="75" y="4"/>
                    <a:pt x="70" y="3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ṡļîḑè"/>
            <p:cNvSpPr/>
            <p:nvPr/>
          </p:nvSpPr>
          <p:spPr bwMode="auto">
            <a:xfrm>
              <a:off x="4841977" y="2906019"/>
              <a:ext cx="96999" cy="216404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0" y="1677"/>
                </a:cxn>
                <a:cxn ang="0">
                  <a:pos x="352" y="2289"/>
                </a:cxn>
                <a:cxn ang="0">
                  <a:pos x="758" y="2289"/>
                </a:cxn>
                <a:cxn ang="0">
                  <a:pos x="1026" y="1769"/>
                </a:cxn>
                <a:cxn ang="0">
                  <a:pos x="605" y="0"/>
                </a:cxn>
                <a:cxn ang="0">
                  <a:pos x="291" y="0"/>
                </a:cxn>
              </a:cxnLst>
              <a:rect l="0" t="0" r="r" b="b"/>
              <a:pathLst>
                <a:path w="1026" h="2289">
                  <a:moveTo>
                    <a:pt x="291" y="0"/>
                  </a:moveTo>
                  <a:lnTo>
                    <a:pt x="0" y="1677"/>
                  </a:lnTo>
                  <a:lnTo>
                    <a:pt x="352" y="2289"/>
                  </a:lnTo>
                  <a:lnTo>
                    <a:pt x="758" y="2289"/>
                  </a:lnTo>
                  <a:lnTo>
                    <a:pt x="1026" y="1769"/>
                  </a:lnTo>
                  <a:lnTo>
                    <a:pt x="605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$ḷiḓè"/>
            <p:cNvSpPr/>
            <p:nvPr/>
          </p:nvSpPr>
          <p:spPr bwMode="auto">
            <a:xfrm>
              <a:off x="4849162" y="2906019"/>
              <a:ext cx="83291" cy="23086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222"/>
                </a:cxn>
                <a:cxn ang="0">
                  <a:pos x="64" y="319"/>
                </a:cxn>
                <a:cxn ang="0">
                  <a:pos x="115" y="232"/>
                </a:cxn>
                <a:cxn ang="0">
                  <a:pos x="57" y="0"/>
                </a:cxn>
                <a:cxn ang="0">
                  <a:pos x="34" y="2"/>
                </a:cxn>
              </a:cxnLst>
              <a:rect l="0" t="0" r="r" b="b"/>
              <a:pathLst>
                <a:path w="115" h="319">
                  <a:moveTo>
                    <a:pt x="34" y="2"/>
                  </a:moveTo>
                  <a:cubicBezTo>
                    <a:pt x="34" y="2"/>
                    <a:pt x="11" y="116"/>
                    <a:pt x="0" y="222"/>
                  </a:cubicBezTo>
                  <a:cubicBezTo>
                    <a:pt x="64" y="319"/>
                    <a:pt x="64" y="319"/>
                    <a:pt x="64" y="319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2"/>
                    <a:pt x="96" y="108"/>
                    <a:pt x="57" y="0"/>
                  </a:cubicBezTo>
                  <a:lnTo>
                    <a:pt x="34" y="2"/>
                  </a:lnTo>
                  <a:close/>
                </a:path>
              </a:pathLst>
            </a:custGeom>
            <a:solidFill>
              <a:srgbClr val="A8321B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ṡḻíḓê"/>
            <p:cNvSpPr/>
            <p:nvPr/>
          </p:nvSpPr>
          <p:spPr bwMode="auto">
            <a:xfrm>
              <a:off x="4885371" y="2906019"/>
              <a:ext cx="47081" cy="2308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1"/>
                </a:cxn>
                <a:cxn ang="0">
                  <a:pos x="0" y="2"/>
                </a:cxn>
                <a:cxn ang="0">
                  <a:pos x="14" y="319"/>
                </a:cxn>
                <a:cxn ang="0">
                  <a:pos x="65" y="232"/>
                </a:cxn>
                <a:cxn ang="0">
                  <a:pos x="7" y="0"/>
                </a:cxn>
              </a:cxnLst>
              <a:rect l="0" t="0" r="r" b="b"/>
              <a:pathLst>
                <a:path w="65" h="319">
                  <a:moveTo>
                    <a:pt x="7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319"/>
                    <a:pt x="14" y="319"/>
                    <a:pt x="14" y="319"/>
                  </a:cubicBezTo>
                  <a:cubicBezTo>
                    <a:pt x="65" y="232"/>
                    <a:pt x="65" y="232"/>
                    <a:pt x="65" y="232"/>
                  </a:cubicBezTo>
                  <a:cubicBezTo>
                    <a:pt x="65" y="232"/>
                    <a:pt x="46" y="108"/>
                    <a:pt x="7" y="0"/>
                  </a:cubicBezTo>
                  <a:close/>
                </a:path>
              </a:pathLst>
            </a:custGeom>
            <a:solidFill>
              <a:srgbClr val="9B2718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ṥliḍê"/>
            <p:cNvSpPr/>
            <p:nvPr/>
          </p:nvSpPr>
          <p:spPr bwMode="auto">
            <a:xfrm>
              <a:off x="4861547" y="2924171"/>
              <a:ext cx="41882" cy="5426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" y="42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58" y="30"/>
                </a:cxn>
                <a:cxn ang="0">
                  <a:pos x="49" y="0"/>
                </a:cxn>
              </a:cxnLst>
              <a:rect l="0" t="0" r="r" b="b"/>
              <a:pathLst>
                <a:path w="58" h="75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0" y="19"/>
                    <a:pt x="5" y="42"/>
                  </a:cubicBezTo>
                  <a:cubicBezTo>
                    <a:pt x="3" y="52"/>
                    <a:pt x="1" y="63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40" y="62"/>
                    <a:pt x="58" y="30"/>
                  </a:cubicBezTo>
                  <a:cubicBezTo>
                    <a:pt x="55" y="20"/>
                    <a:pt x="52" y="10"/>
                    <a:pt x="49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ṥlíḋê"/>
            <p:cNvSpPr/>
            <p:nvPr/>
          </p:nvSpPr>
          <p:spPr bwMode="auto">
            <a:xfrm>
              <a:off x="4852093" y="2975507"/>
              <a:ext cx="65139" cy="64382"/>
            </a:xfrm>
            <a:custGeom>
              <a:avLst/>
              <a:gdLst/>
              <a:ahLst/>
              <a:cxnLst>
                <a:cxn ang="0">
                  <a:pos x="90" y="33"/>
                </a:cxn>
                <a:cxn ang="0">
                  <a:pos x="90" y="33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5" y="53"/>
                </a:cxn>
                <a:cxn ang="0">
                  <a:pos x="5" y="53"/>
                </a:cxn>
                <a:cxn ang="0">
                  <a:pos x="0" y="89"/>
                </a:cxn>
                <a:cxn ang="0">
                  <a:pos x="90" y="33"/>
                </a:cxn>
              </a:cxnLst>
              <a:rect l="0" t="0" r="r" b="b"/>
              <a:pathLst>
                <a:path w="90" h="89">
                  <a:moveTo>
                    <a:pt x="90" y="33"/>
                  </a:moveTo>
                  <a:cubicBezTo>
                    <a:pt x="90" y="33"/>
                    <a:pt x="90" y="33"/>
                    <a:pt x="90" y="33"/>
                  </a:cubicBezTo>
                  <a:cubicBezTo>
                    <a:pt x="88" y="22"/>
                    <a:pt x="85" y="1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1" y="36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" y="65"/>
                    <a:pt x="2" y="77"/>
                    <a:pt x="0" y="89"/>
                  </a:cubicBezTo>
                  <a:cubicBezTo>
                    <a:pt x="53" y="83"/>
                    <a:pt x="90" y="33"/>
                    <a:pt x="90" y="33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ṡ1iḑé"/>
            <p:cNvSpPr/>
            <p:nvPr/>
          </p:nvSpPr>
          <p:spPr bwMode="auto">
            <a:xfrm>
              <a:off x="4862965" y="3029773"/>
              <a:ext cx="65139" cy="73837"/>
            </a:xfrm>
            <a:custGeom>
              <a:avLst/>
              <a:gdLst/>
              <a:ahLst/>
              <a:cxnLst>
                <a:cxn ang="0">
                  <a:pos x="15" y="102"/>
                </a:cxn>
                <a:cxn ang="0">
                  <a:pos x="90" y="29"/>
                </a:cxn>
                <a:cxn ang="0">
                  <a:pos x="90" y="29"/>
                </a:cxn>
                <a:cxn ang="0">
                  <a:pos x="85" y="0"/>
                </a:cxn>
                <a:cxn ang="0">
                  <a:pos x="85" y="0"/>
                </a:cxn>
                <a:cxn ang="0">
                  <a:pos x="0" y="81"/>
                </a:cxn>
                <a:cxn ang="0">
                  <a:pos x="15" y="102"/>
                </a:cxn>
              </a:cxnLst>
              <a:rect l="0" t="0" r="r" b="b"/>
              <a:pathLst>
                <a:path w="90" h="102">
                  <a:moveTo>
                    <a:pt x="15" y="102"/>
                  </a:moveTo>
                  <a:cubicBezTo>
                    <a:pt x="54" y="86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9" y="20"/>
                    <a:pt x="87" y="11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54" y="47"/>
                    <a:pt x="0" y="80"/>
                    <a:pt x="0" y="81"/>
                  </a:cubicBezTo>
                  <a:lnTo>
                    <a:pt x="15" y="10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šľidè"/>
            <p:cNvSpPr/>
            <p:nvPr/>
          </p:nvSpPr>
          <p:spPr bwMode="auto">
            <a:xfrm>
              <a:off x="4865801" y="2885787"/>
              <a:ext cx="39140" cy="2609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0" y="34"/>
                </a:cxn>
                <a:cxn ang="0">
                  <a:pos x="34" y="34"/>
                </a:cxn>
                <a:cxn ang="0">
                  <a:pos x="48" y="0"/>
                </a:cxn>
                <a:cxn ang="0">
                  <a:pos x="1" y="3"/>
                </a:cxn>
              </a:cxnLst>
              <a:rect l="0" t="0" r="r" b="b"/>
              <a:pathLst>
                <a:path w="54" h="36">
                  <a:moveTo>
                    <a:pt x="1" y="3"/>
                  </a:moveTo>
                  <a:cubicBezTo>
                    <a:pt x="0" y="8"/>
                    <a:pt x="1" y="30"/>
                    <a:pt x="10" y="34"/>
                  </a:cubicBezTo>
                  <a:cubicBezTo>
                    <a:pt x="14" y="36"/>
                    <a:pt x="24" y="36"/>
                    <a:pt x="34" y="34"/>
                  </a:cubicBezTo>
                  <a:cubicBezTo>
                    <a:pt x="54" y="30"/>
                    <a:pt x="48" y="0"/>
                    <a:pt x="48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9B2718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šļïdè"/>
            <p:cNvSpPr/>
            <p:nvPr/>
          </p:nvSpPr>
          <p:spPr bwMode="auto">
            <a:xfrm>
              <a:off x="4669061" y="2369782"/>
              <a:ext cx="368237" cy="531226"/>
            </a:xfrm>
            <a:custGeom>
              <a:avLst/>
              <a:gdLst/>
              <a:ahLst/>
              <a:cxnLst>
                <a:cxn ang="0">
                  <a:pos x="4" y="347"/>
                </a:cxn>
                <a:cxn ang="0">
                  <a:pos x="11" y="595"/>
                </a:cxn>
                <a:cxn ang="0">
                  <a:pos x="65" y="669"/>
                </a:cxn>
                <a:cxn ang="0">
                  <a:pos x="224" y="692"/>
                </a:cxn>
                <a:cxn ang="0">
                  <a:pos x="296" y="731"/>
                </a:cxn>
                <a:cxn ang="0">
                  <a:pos x="344" y="703"/>
                </a:cxn>
                <a:cxn ang="0">
                  <a:pos x="457" y="678"/>
                </a:cxn>
                <a:cxn ang="0">
                  <a:pos x="490" y="614"/>
                </a:cxn>
                <a:cxn ang="0">
                  <a:pos x="493" y="319"/>
                </a:cxn>
                <a:cxn ang="0">
                  <a:pos x="416" y="135"/>
                </a:cxn>
                <a:cxn ang="0">
                  <a:pos x="4" y="347"/>
                </a:cxn>
              </a:cxnLst>
              <a:rect l="0" t="0" r="r" b="b"/>
              <a:pathLst>
                <a:path w="509" h="734">
                  <a:moveTo>
                    <a:pt x="4" y="347"/>
                  </a:moveTo>
                  <a:cubicBezTo>
                    <a:pt x="4" y="347"/>
                    <a:pt x="0" y="536"/>
                    <a:pt x="11" y="595"/>
                  </a:cubicBezTo>
                  <a:cubicBezTo>
                    <a:pt x="21" y="654"/>
                    <a:pt x="32" y="660"/>
                    <a:pt x="65" y="669"/>
                  </a:cubicBezTo>
                  <a:cubicBezTo>
                    <a:pt x="99" y="677"/>
                    <a:pt x="209" y="682"/>
                    <a:pt x="224" y="692"/>
                  </a:cubicBezTo>
                  <a:cubicBezTo>
                    <a:pt x="240" y="702"/>
                    <a:pt x="273" y="734"/>
                    <a:pt x="296" y="731"/>
                  </a:cubicBezTo>
                  <a:cubicBezTo>
                    <a:pt x="319" y="728"/>
                    <a:pt x="330" y="706"/>
                    <a:pt x="344" y="703"/>
                  </a:cubicBezTo>
                  <a:cubicBezTo>
                    <a:pt x="358" y="699"/>
                    <a:pt x="439" y="684"/>
                    <a:pt x="457" y="678"/>
                  </a:cubicBezTo>
                  <a:cubicBezTo>
                    <a:pt x="475" y="672"/>
                    <a:pt x="488" y="656"/>
                    <a:pt x="490" y="614"/>
                  </a:cubicBezTo>
                  <a:cubicBezTo>
                    <a:pt x="493" y="572"/>
                    <a:pt x="509" y="401"/>
                    <a:pt x="493" y="319"/>
                  </a:cubicBezTo>
                  <a:cubicBezTo>
                    <a:pt x="477" y="236"/>
                    <a:pt x="467" y="168"/>
                    <a:pt x="416" y="135"/>
                  </a:cubicBezTo>
                  <a:cubicBezTo>
                    <a:pt x="400" y="119"/>
                    <a:pt x="11" y="0"/>
                    <a:pt x="4" y="34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ŝľíďè"/>
            <p:cNvSpPr/>
            <p:nvPr/>
          </p:nvSpPr>
          <p:spPr bwMode="auto">
            <a:xfrm>
              <a:off x="5011300" y="2639035"/>
              <a:ext cx="76673" cy="107777"/>
            </a:xfrm>
            <a:custGeom>
              <a:avLst/>
              <a:gdLst/>
              <a:ahLst/>
              <a:cxnLst>
                <a:cxn ang="0">
                  <a:pos x="12" y="149"/>
                </a:cxn>
                <a:cxn ang="0">
                  <a:pos x="67" y="24"/>
                </a:cxn>
                <a:cxn ang="0">
                  <a:pos x="0" y="49"/>
                </a:cxn>
                <a:cxn ang="0">
                  <a:pos x="12" y="149"/>
                </a:cxn>
              </a:cxnLst>
              <a:rect l="0" t="0" r="r" b="b"/>
              <a:pathLst>
                <a:path w="106" h="149">
                  <a:moveTo>
                    <a:pt x="12" y="149"/>
                  </a:moveTo>
                  <a:cubicBezTo>
                    <a:pt x="99" y="149"/>
                    <a:pt x="106" y="49"/>
                    <a:pt x="67" y="24"/>
                  </a:cubicBezTo>
                  <a:cubicBezTo>
                    <a:pt x="29" y="0"/>
                    <a:pt x="0" y="49"/>
                    <a:pt x="0" y="49"/>
                  </a:cubicBezTo>
                  <a:lnTo>
                    <a:pt x="12" y="149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ṧ1ïḍê"/>
            <p:cNvSpPr/>
            <p:nvPr/>
          </p:nvSpPr>
          <p:spPr bwMode="auto">
            <a:xfrm>
              <a:off x="4611108" y="2642628"/>
              <a:ext cx="76767" cy="95581"/>
            </a:xfrm>
            <a:custGeom>
              <a:avLst/>
              <a:gdLst/>
              <a:ahLst/>
              <a:cxnLst>
                <a:cxn ang="0">
                  <a:pos x="92" y="127"/>
                </a:cxn>
                <a:cxn ang="0">
                  <a:pos x="28" y="104"/>
                </a:cxn>
                <a:cxn ang="0">
                  <a:pos x="56" y="1"/>
                </a:cxn>
                <a:cxn ang="0">
                  <a:pos x="100" y="55"/>
                </a:cxn>
                <a:cxn ang="0">
                  <a:pos x="92" y="127"/>
                </a:cxn>
              </a:cxnLst>
              <a:rect l="0" t="0" r="r" b="b"/>
              <a:pathLst>
                <a:path w="106" h="132">
                  <a:moveTo>
                    <a:pt x="92" y="127"/>
                  </a:moveTo>
                  <a:cubicBezTo>
                    <a:pt x="92" y="127"/>
                    <a:pt x="57" y="132"/>
                    <a:pt x="28" y="104"/>
                  </a:cubicBezTo>
                  <a:cubicBezTo>
                    <a:pt x="0" y="76"/>
                    <a:pt x="7" y="2"/>
                    <a:pt x="56" y="1"/>
                  </a:cubicBezTo>
                  <a:cubicBezTo>
                    <a:pt x="106" y="0"/>
                    <a:pt x="100" y="55"/>
                    <a:pt x="100" y="55"/>
                  </a:cubicBezTo>
                  <a:lnTo>
                    <a:pt x="92" y="127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işḻïdè"/>
            <p:cNvSpPr/>
            <p:nvPr/>
          </p:nvSpPr>
          <p:spPr bwMode="auto">
            <a:xfrm>
              <a:off x="4672654" y="2352481"/>
              <a:ext cx="351693" cy="528201"/>
            </a:xfrm>
            <a:custGeom>
              <a:avLst/>
              <a:gdLst/>
              <a:ahLst/>
              <a:cxnLst>
                <a:cxn ang="0">
                  <a:pos x="10" y="347"/>
                </a:cxn>
                <a:cxn ang="0">
                  <a:pos x="3" y="536"/>
                </a:cxn>
                <a:cxn ang="0">
                  <a:pos x="8" y="603"/>
                </a:cxn>
                <a:cxn ang="0">
                  <a:pos x="69" y="669"/>
                </a:cxn>
                <a:cxn ang="0">
                  <a:pos x="198" y="701"/>
                </a:cxn>
                <a:cxn ang="0">
                  <a:pos x="285" y="729"/>
                </a:cxn>
                <a:cxn ang="0">
                  <a:pos x="333" y="710"/>
                </a:cxn>
                <a:cxn ang="0">
                  <a:pos x="444" y="677"/>
                </a:cxn>
                <a:cxn ang="0">
                  <a:pos x="476" y="613"/>
                </a:cxn>
                <a:cxn ang="0">
                  <a:pos x="471" y="317"/>
                </a:cxn>
                <a:cxn ang="0">
                  <a:pos x="406" y="134"/>
                </a:cxn>
                <a:cxn ang="0">
                  <a:pos x="10" y="347"/>
                </a:cxn>
              </a:cxnLst>
              <a:rect l="0" t="0" r="r" b="b"/>
              <a:pathLst>
                <a:path w="486" h="730">
                  <a:moveTo>
                    <a:pt x="10" y="347"/>
                  </a:moveTo>
                  <a:cubicBezTo>
                    <a:pt x="10" y="347"/>
                    <a:pt x="0" y="458"/>
                    <a:pt x="3" y="536"/>
                  </a:cubicBezTo>
                  <a:cubicBezTo>
                    <a:pt x="4" y="560"/>
                    <a:pt x="6" y="589"/>
                    <a:pt x="8" y="603"/>
                  </a:cubicBezTo>
                  <a:cubicBezTo>
                    <a:pt x="18" y="662"/>
                    <a:pt x="36" y="660"/>
                    <a:pt x="69" y="669"/>
                  </a:cubicBezTo>
                  <a:cubicBezTo>
                    <a:pt x="78" y="671"/>
                    <a:pt x="151" y="683"/>
                    <a:pt x="198" y="701"/>
                  </a:cubicBezTo>
                  <a:cubicBezTo>
                    <a:pt x="229" y="712"/>
                    <a:pt x="252" y="728"/>
                    <a:pt x="285" y="729"/>
                  </a:cubicBezTo>
                  <a:cubicBezTo>
                    <a:pt x="311" y="730"/>
                    <a:pt x="310" y="716"/>
                    <a:pt x="333" y="710"/>
                  </a:cubicBezTo>
                  <a:cubicBezTo>
                    <a:pt x="391" y="695"/>
                    <a:pt x="438" y="679"/>
                    <a:pt x="444" y="677"/>
                  </a:cubicBezTo>
                  <a:cubicBezTo>
                    <a:pt x="461" y="671"/>
                    <a:pt x="474" y="655"/>
                    <a:pt x="476" y="613"/>
                  </a:cubicBezTo>
                  <a:cubicBezTo>
                    <a:pt x="479" y="571"/>
                    <a:pt x="486" y="400"/>
                    <a:pt x="471" y="317"/>
                  </a:cubicBezTo>
                  <a:cubicBezTo>
                    <a:pt x="456" y="235"/>
                    <a:pt x="455" y="167"/>
                    <a:pt x="406" y="134"/>
                  </a:cubicBezTo>
                  <a:cubicBezTo>
                    <a:pt x="391" y="118"/>
                    <a:pt x="18" y="0"/>
                    <a:pt x="10" y="347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$ḷíḋê"/>
            <p:cNvSpPr/>
            <p:nvPr/>
          </p:nvSpPr>
          <p:spPr bwMode="auto">
            <a:xfrm>
              <a:off x="4685701" y="2364772"/>
              <a:ext cx="309716" cy="211299"/>
            </a:xfrm>
            <a:custGeom>
              <a:avLst/>
              <a:gdLst/>
              <a:ahLst/>
              <a:cxnLst>
                <a:cxn ang="0">
                  <a:pos x="124" y="291"/>
                </a:cxn>
                <a:cxn ang="0">
                  <a:pos x="258" y="279"/>
                </a:cxn>
                <a:cxn ang="0">
                  <a:pos x="428" y="202"/>
                </a:cxn>
                <a:cxn ang="0">
                  <a:pos x="388" y="117"/>
                </a:cxn>
                <a:cxn ang="0">
                  <a:pos x="0" y="261"/>
                </a:cxn>
                <a:cxn ang="0">
                  <a:pos x="54" y="278"/>
                </a:cxn>
                <a:cxn ang="0">
                  <a:pos x="124" y="291"/>
                </a:cxn>
              </a:cxnLst>
              <a:rect l="0" t="0" r="r" b="b"/>
              <a:pathLst>
                <a:path w="428" h="292">
                  <a:moveTo>
                    <a:pt x="124" y="291"/>
                  </a:moveTo>
                  <a:cubicBezTo>
                    <a:pt x="170" y="290"/>
                    <a:pt x="210" y="287"/>
                    <a:pt x="258" y="279"/>
                  </a:cubicBezTo>
                  <a:cubicBezTo>
                    <a:pt x="324" y="269"/>
                    <a:pt x="373" y="228"/>
                    <a:pt x="428" y="202"/>
                  </a:cubicBezTo>
                  <a:cubicBezTo>
                    <a:pt x="420" y="158"/>
                    <a:pt x="419" y="138"/>
                    <a:pt x="388" y="117"/>
                  </a:cubicBezTo>
                  <a:cubicBezTo>
                    <a:pt x="374" y="102"/>
                    <a:pt x="53" y="0"/>
                    <a:pt x="0" y="261"/>
                  </a:cubicBezTo>
                  <a:cubicBezTo>
                    <a:pt x="18" y="267"/>
                    <a:pt x="36" y="273"/>
                    <a:pt x="54" y="278"/>
                  </a:cubicBezTo>
                  <a:cubicBezTo>
                    <a:pt x="76" y="279"/>
                    <a:pt x="101" y="292"/>
                    <a:pt x="124" y="291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ṡľïḍè"/>
            <p:cNvSpPr/>
            <p:nvPr/>
          </p:nvSpPr>
          <p:spPr bwMode="auto">
            <a:xfrm>
              <a:off x="4636445" y="2482003"/>
              <a:ext cx="81778" cy="27350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7" y="226"/>
                </a:cxn>
                <a:cxn ang="0">
                  <a:pos x="66" y="271"/>
                </a:cxn>
                <a:cxn ang="0">
                  <a:pos x="76" y="371"/>
                </a:cxn>
                <a:cxn ang="0">
                  <a:pos x="94" y="378"/>
                </a:cxn>
                <a:cxn ang="0">
                  <a:pos x="111" y="371"/>
                </a:cxn>
                <a:cxn ang="0">
                  <a:pos x="113" y="36"/>
                </a:cxn>
                <a:cxn ang="0">
                  <a:pos x="12" y="0"/>
                </a:cxn>
              </a:cxnLst>
              <a:rect l="0" t="0" r="r" b="b"/>
              <a:pathLst>
                <a:path w="113" h="378">
                  <a:moveTo>
                    <a:pt x="12" y="0"/>
                  </a:moveTo>
                  <a:cubicBezTo>
                    <a:pt x="12" y="0"/>
                    <a:pt x="0" y="165"/>
                    <a:pt x="7" y="226"/>
                  </a:cubicBezTo>
                  <a:cubicBezTo>
                    <a:pt x="7" y="226"/>
                    <a:pt x="59" y="207"/>
                    <a:pt x="66" y="271"/>
                  </a:cubicBezTo>
                  <a:cubicBezTo>
                    <a:pt x="73" y="337"/>
                    <a:pt x="76" y="371"/>
                    <a:pt x="76" y="371"/>
                  </a:cubicBezTo>
                  <a:cubicBezTo>
                    <a:pt x="76" y="371"/>
                    <a:pt x="77" y="377"/>
                    <a:pt x="94" y="378"/>
                  </a:cubicBezTo>
                  <a:cubicBezTo>
                    <a:pt x="110" y="378"/>
                    <a:pt x="111" y="371"/>
                    <a:pt x="111" y="371"/>
                  </a:cubicBezTo>
                  <a:cubicBezTo>
                    <a:pt x="113" y="36"/>
                    <a:pt x="113" y="36"/>
                    <a:pt x="113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ṩľïḓè"/>
            <p:cNvSpPr/>
            <p:nvPr/>
          </p:nvSpPr>
          <p:spPr bwMode="auto">
            <a:xfrm>
              <a:off x="4640037" y="2625232"/>
              <a:ext cx="36966" cy="30442"/>
            </a:xfrm>
            <a:custGeom>
              <a:avLst/>
              <a:gdLst/>
              <a:ahLst/>
              <a:cxnLst>
                <a:cxn ang="0">
                  <a:pos x="51" y="42"/>
                </a:cxn>
                <a:cxn ang="0">
                  <a:pos x="51" y="41"/>
                </a:cxn>
                <a:cxn ang="0">
                  <a:pos x="51" y="39"/>
                </a:cxn>
                <a:cxn ang="0">
                  <a:pos x="34" y="0"/>
                </a:cxn>
                <a:cxn ang="0">
                  <a:pos x="0" y="1"/>
                </a:cxn>
                <a:cxn ang="0">
                  <a:pos x="2" y="28"/>
                </a:cxn>
                <a:cxn ang="0">
                  <a:pos x="51" y="42"/>
                </a:cxn>
              </a:cxnLst>
              <a:rect l="0" t="0" r="r" b="b"/>
              <a:pathLst>
                <a:path w="51" h="42">
                  <a:moveTo>
                    <a:pt x="51" y="42"/>
                  </a:move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1" y="39"/>
                    <a:pt x="51" y="39"/>
                  </a:cubicBezTo>
                  <a:cubicBezTo>
                    <a:pt x="48" y="25"/>
                    <a:pt x="42" y="12"/>
                    <a:pt x="34" y="0"/>
                  </a:cubicBezTo>
                  <a:cubicBezTo>
                    <a:pt x="23" y="0"/>
                    <a:pt x="11" y="1"/>
                    <a:pt x="0" y="1"/>
                  </a:cubicBezTo>
                  <a:cubicBezTo>
                    <a:pt x="1" y="11"/>
                    <a:pt x="1" y="20"/>
                    <a:pt x="2" y="28"/>
                  </a:cubicBezTo>
                  <a:cubicBezTo>
                    <a:pt x="2" y="28"/>
                    <a:pt x="34" y="16"/>
                    <a:pt x="51" y="42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ṥľïdê"/>
            <p:cNvSpPr/>
            <p:nvPr/>
          </p:nvSpPr>
          <p:spPr bwMode="auto">
            <a:xfrm>
              <a:off x="4642212" y="2492875"/>
              <a:ext cx="77429" cy="6580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9"/>
                </a:cxn>
                <a:cxn ang="0">
                  <a:pos x="105" y="91"/>
                </a:cxn>
                <a:cxn ang="0">
                  <a:pos x="107" y="48"/>
                </a:cxn>
                <a:cxn ang="0">
                  <a:pos x="1" y="0"/>
                </a:cxn>
              </a:cxnLst>
              <a:rect l="0" t="0" r="r" b="b"/>
              <a:pathLst>
                <a:path w="107" h="91">
                  <a:moveTo>
                    <a:pt x="1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52" y="90"/>
                    <a:pt x="105" y="91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ṡľíďe"/>
            <p:cNvSpPr/>
            <p:nvPr/>
          </p:nvSpPr>
          <p:spPr bwMode="auto">
            <a:xfrm>
              <a:off x="4603923" y="2361179"/>
              <a:ext cx="499271" cy="404446"/>
            </a:xfrm>
            <a:custGeom>
              <a:avLst/>
              <a:gdLst/>
              <a:ahLst/>
              <a:cxnLst>
                <a:cxn ang="0">
                  <a:pos x="140" y="10"/>
                </a:cxn>
                <a:cxn ang="0">
                  <a:pos x="246" y="70"/>
                </a:cxn>
                <a:cxn ang="0">
                  <a:pos x="440" y="4"/>
                </a:cxn>
                <a:cxn ang="0">
                  <a:pos x="565" y="104"/>
                </a:cxn>
                <a:cxn ang="0">
                  <a:pos x="674" y="155"/>
                </a:cxn>
                <a:cxn ang="0">
                  <a:pos x="630" y="408"/>
                </a:cxn>
                <a:cxn ang="0">
                  <a:pos x="575" y="418"/>
                </a:cxn>
                <a:cxn ang="0">
                  <a:pos x="566" y="550"/>
                </a:cxn>
                <a:cxn ang="0">
                  <a:pos x="542" y="559"/>
                </a:cxn>
                <a:cxn ang="0">
                  <a:pos x="522" y="550"/>
                </a:cxn>
                <a:cxn ang="0">
                  <a:pos x="524" y="303"/>
                </a:cxn>
                <a:cxn ang="0">
                  <a:pos x="507" y="208"/>
                </a:cxn>
                <a:cxn ang="0">
                  <a:pos x="197" y="270"/>
                </a:cxn>
                <a:cxn ang="0">
                  <a:pos x="0" y="48"/>
                </a:cxn>
                <a:cxn ang="0">
                  <a:pos x="68" y="87"/>
                </a:cxn>
                <a:cxn ang="0">
                  <a:pos x="84" y="13"/>
                </a:cxn>
                <a:cxn ang="0">
                  <a:pos x="114" y="64"/>
                </a:cxn>
                <a:cxn ang="0">
                  <a:pos x="140" y="10"/>
                </a:cxn>
              </a:cxnLst>
              <a:rect l="0" t="0" r="r" b="b"/>
              <a:pathLst>
                <a:path w="690" h="559">
                  <a:moveTo>
                    <a:pt x="140" y="10"/>
                  </a:moveTo>
                  <a:cubicBezTo>
                    <a:pt x="140" y="10"/>
                    <a:pt x="155" y="81"/>
                    <a:pt x="246" y="70"/>
                  </a:cubicBezTo>
                  <a:cubicBezTo>
                    <a:pt x="336" y="59"/>
                    <a:pt x="367" y="0"/>
                    <a:pt x="440" y="4"/>
                  </a:cubicBezTo>
                  <a:cubicBezTo>
                    <a:pt x="513" y="8"/>
                    <a:pt x="565" y="57"/>
                    <a:pt x="565" y="104"/>
                  </a:cubicBezTo>
                  <a:cubicBezTo>
                    <a:pt x="565" y="104"/>
                    <a:pt x="646" y="79"/>
                    <a:pt x="674" y="155"/>
                  </a:cubicBezTo>
                  <a:cubicBezTo>
                    <a:pt x="690" y="201"/>
                    <a:pt x="662" y="277"/>
                    <a:pt x="630" y="408"/>
                  </a:cubicBezTo>
                  <a:cubicBezTo>
                    <a:pt x="630" y="409"/>
                    <a:pt x="605" y="388"/>
                    <a:pt x="575" y="418"/>
                  </a:cubicBezTo>
                  <a:cubicBezTo>
                    <a:pt x="558" y="435"/>
                    <a:pt x="566" y="550"/>
                    <a:pt x="566" y="550"/>
                  </a:cubicBezTo>
                  <a:cubicBezTo>
                    <a:pt x="566" y="550"/>
                    <a:pt x="562" y="559"/>
                    <a:pt x="542" y="559"/>
                  </a:cubicBezTo>
                  <a:cubicBezTo>
                    <a:pt x="523" y="559"/>
                    <a:pt x="522" y="550"/>
                    <a:pt x="522" y="550"/>
                  </a:cubicBezTo>
                  <a:cubicBezTo>
                    <a:pt x="522" y="550"/>
                    <a:pt x="522" y="415"/>
                    <a:pt x="524" y="303"/>
                  </a:cubicBezTo>
                  <a:cubicBezTo>
                    <a:pt x="526" y="257"/>
                    <a:pt x="514" y="222"/>
                    <a:pt x="507" y="208"/>
                  </a:cubicBezTo>
                  <a:cubicBezTo>
                    <a:pt x="507" y="208"/>
                    <a:pt x="368" y="308"/>
                    <a:pt x="197" y="270"/>
                  </a:cubicBezTo>
                  <a:cubicBezTo>
                    <a:pt x="26" y="232"/>
                    <a:pt x="10" y="125"/>
                    <a:pt x="0" y="48"/>
                  </a:cubicBezTo>
                  <a:cubicBezTo>
                    <a:pt x="0" y="48"/>
                    <a:pt x="27" y="72"/>
                    <a:pt x="68" y="87"/>
                  </a:cubicBezTo>
                  <a:cubicBezTo>
                    <a:pt x="68" y="87"/>
                    <a:pt x="54" y="38"/>
                    <a:pt x="84" y="13"/>
                  </a:cubicBezTo>
                  <a:cubicBezTo>
                    <a:pt x="84" y="13"/>
                    <a:pt x="90" y="49"/>
                    <a:pt x="114" y="64"/>
                  </a:cubicBezTo>
                  <a:cubicBezTo>
                    <a:pt x="114" y="64"/>
                    <a:pt x="102" y="35"/>
                    <a:pt x="140" y="1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Sḷiḑê"/>
            <p:cNvSpPr/>
            <p:nvPr/>
          </p:nvSpPr>
          <p:spPr bwMode="auto">
            <a:xfrm>
              <a:off x="5013474" y="2626745"/>
              <a:ext cx="54267" cy="44812"/>
            </a:xfrm>
            <a:custGeom>
              <a:avLst/>
              <a:gdLst/>
              <a:ahLst/>
              <a:cxnLst>
                <a:cxn ang="0">
                  <a:pos x="30" y="7"/>
                </a:cxn>
                <a:cxn ang="0">
                  <a:pos x="3" y="62"/>
                </a:cxn>
                <a:cxn ang="0">
                  <a:pos x="4" y="62"/>
                </a:cxn>
                <a:cxn ang="0">
                  <a:pos x="9" y="51"/>
                </a:cxn>
                <a:cxn ang="0">
                  <a:pos x="64" y="41"/>
                </a:cxn>
                <a:cxn ang="0">
                  <a:pos x="67" y="30"/>
                </a:cxn>
                <a:cxn ang="0">
                  <a:pos x="68" y="25"/>
                </a:cxn>
                <a:cxn ang="0">
                  <a:pos x="70" y="19"/>
                </a:cxn>
                <a:cxn ang="0">
                  <a:pos x="72" y="12"/>
                </a:cxn>
                <a:cxn ang="0">
                  <a:pos x="72" y="10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30" y="7"/>
                </a:cxn>
              </a:cxnLst>
              <a:rect l="0" t="0" r="r" b="b"/>
              <a:pathLst>
                <a:path w="75" h="62">
                  <a:moveTo>
                    <a:pt x="30" y="7"/>
                  </a:moveTo>
                  <a:cubicBezTo>
                    <a:pt x="12" y="32"/>
                    <a:pt x="0" y="59"/>
                    <a:pt x="3" y="62"/>
                  </a:cubicBezTo>
                  <a:cubicBezTo>
                    <a:pt x="3" y="62"/>
                    <a:pt x="4" y="62"/>
                    <a:pt x="4" y="62"/>
                  </a:cubicBezTo>
                  <a:cubicBezTo>
                    <a:pt x="5" y="57"/>
                    <a:pt x="7" y="53"/>
                    <a:pt x="9" y="51"/>
                  </a:cubicBezTo>
                  <a:cubicBezTo>
                    <a:pt x="39" y="21"/>
                    <a:pt x="64" y="42"/>
                    <a:pt x="64" y="41"/>
                  </a:cubicBezTo>
                  <a:cubicBezTo>
                    <a:pt x="65" y="38"/>
                    <a:pt x="66" y="34"/>
                    <a:pt x="67" y="30"/>
                  </a:cubicBezTo>
                  <a:cubicBezTo>
                    <a:pt x="68" y="28"/>
                    <a:pt x="68" y="27"/>
                    <a:pt x="68" y="25"/>
                  </a:cubicBezTo>
                  <a:cubicBezTo>
                    <a:pt x="69" y="23"/>
                    <a:pt x="69" y="21"/>
                    <a:pt x="70" y="19"/>
                  </a:cubicBezTo>
                  <a:cubicBezTo>
                    <a:pt x="71" y="17"/>
                    <a:pt x="71" y="14"/>
                    <a:pt x="72" y="12"/>
                  </a:cubicBezTo>
                  <a:cubicBezTo>
                    <a:pt x="72" y="11"/>
                    <a:pt x="72" y="10"/>
                    <a:pt x="72" y="10"/>
                  </a:cubicBezTo>
                  <a:cubicBezTo>
                    <a:pt x="73" y="6"/>
                    <a:pt x="74" y="3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0" y="1"/>
                    <a:pt x="45" y="3"/>
                    <a:pt x="30" y="7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ṡļîdé"/>
            <p:cNvSpPr/>
            <p:nvPr/>
          </p:nvSpPr>
          <p:spPr bwMode="auto">
            <a:xfrm>
              <a:off x="4714630" y="2574653"/>
              <a:ext cx="48500" cy="48405"/>
            </a:xfrm>
            <a:custGeom>
              <a:avLst/>
              <a:gdLst/>
              <a:ahLst/>
              <a:cxnLst>
                <a:cxn ang="0">
                  <a:pos x="67" y="28"/>
                </a:cxn>
                <a:cxn ang="0">
                  <a:pos x="33" y="3"/>
                </a:cxn>
                <a:cxn ang="0">
                  <a:pos x="1" y="41"/>
                </a:cxn>
                <a:cxn ang="0">
                  <a:pos x="0" y="67"/>
                </a:cxn>
                <a:cxn ang="0">
                  <a:pos x="67" y="28"/>
                </a:cxn>
              </a:cxnLst>
              <a:rect l="0" t="0" r="r" b="b"/>
              <a:pathLst>
                <a:path w="67" h="67">
                  <a:moveTo>
                    <a:pt x="67" y="28"/>
                  </a:moveTo>
                  <a:cubicBezTo>
                    <a:pt x="67" y="28"/>
                    <a:pt x="55" y="0"/>
                    <a:pt x="33" y="3"/>
                  </a:cubicBezTo>
                  <a:cubicBezTo>
                    <a:pt x="11" y="6"/>
                    <a:pt x="1" y="41"/>
                    <a:pt x="1" y="4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29" y="24"/>
                    <a:pt x="67" y="28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sľîḑe"/>
            <p:cNvSpPr/>
            <p:nvPr/>
          </p:nvSpPr>
          <p:spPr bwMode="auto">
            <a:xfrm>
              <a:off x="4927347" y="2584769"/>
              <a:ext cx="47743" cy="4916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" y="36"/>
                </a:cxn>
                <a:cxn ang="0">
                  <a:pos x="49" y="68"/>
                </a:cxn>
                <a:cxn ang="0">
                  <a:pos x="63" y="48"/>
                </a:cxn>
                <a:cxn ang="0">
                  <a:pos x="20" y="0"/>
                </a:cxn>
              </a:cxnLst>
              <a:rect l="0" t="0" r="r" b="b"/>
              <a:pathLst>
                <a:path w="66" h="68">
                  <a:moveTo>
                    <a:pt x="20" y="0"/>
                  </a:moveTo>
                  <a:cubicBezTo>
                    <a:pt x="20" y="0"/>
                    <a:pt x="0" y="18"/>
                    <a:pt x="1" y="36"/>
                  </a:cubicBezTo>
                  <a:cubicBezTo>
                    <a:pt x="1" y="36"/>
                    <a:pt x="33" y="33"/>
                    <a:pt x="49" y="68"/>
                  </a:cubicBezTo>
                  <a:cubicBezTo>
                    <a:pt x="49" y="68"/>
                    <a:pt x="66" y="61"/>
                    <a:pt x="63" y="48"/>
                  </a:cubicBezTo>
                  <a:cubicBezTo>
                    <a:pt x="60" y="35"/>
                    <a:pt x="46" y="1"/>
                    <a:pt x="20" y="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ś1îḋé"/>
            <p:cNvSpPr/>
            <p:nvPr/>
          </p:nvSpPr>
          <p:spPr bwMode="auto">
            <a:xfrm>
              <a:off x="4735618" y="2637617"/>
              <a:ext cx="50674" cy="50579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33" y="69"/>
                </a:cxn>
                <a:cxn ang="0">
                  <a:pos x="1" y="33"/>
                </a:cxn>
                <a:cxn ang="0">
                  <a:pos x="37" y="1"/>
                </a:cxn>
                <a:cxn ang="0">
                  <a:pos x="69" y="37"/>
                </a:cxn>
              </a:cxnLst>
              <a:rect l="0" t="0" r="r" b="b"/>
              <a:pathLst>
                <a:path w="70" h="70">
                  <a:moveTo>
                    <a:pt x="69" y="37"/>
                  </a:moveTo>
                  <a:cubicBezTo>
                    <a:pt x="68" y="55"/>
                    <a:pt x="52" y="70"/>
                    <a:pt x="33" y="69"/>
                  </a:cubicBezTo>
                  <a:cubicBezTo>
                    <a:pt x="15" y="68"/>
                    <a:pt x="0" y="52"/>
                    <a:pt x="1" y="33"/>
                  </a:cubicBezTo>
                  <a:cubicBezTo>
                    <a:pt x="2" y="14"/>
                    <a:pt x="18" y="0"/>
                    <a:pt x="37" y="1"/>
                  </a:cubicBezTo>
                  <a:cubicBezTo>
                    <a:pt x="56" y="2"/>
                    <a:pt x="70" y="18"/>
                    <a:pt x="69" y="37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ṥ1ïḑê"/>
            <p:cNvSpPr/>
            <p:nvPr/>
          </p:nvSpPr>
          <p:spPr bwMode="auto">
            <a:xfrm>
              <a:off x="4750745" y="2641210"/>
              <a:ext cx="27511" cy="21650"/>
            </a:xfrm>
            <a:custGeom>
              <a:avLst/>
              <a:gdLst/>
              <a:ahLst/>
              <a:cxnLst>
                <a:cxn ang="0">
                  <a:pos x="35" y="21"/>
                </a:cxn>
                <a:cxn ang="0">
                  <a:pos x="14" y="26"/>
                </a:cxn>
                <a:cxn ang="0">
                  <a:pos x="3" y="8"/>
                </a:cxn>
                <a:cxn ang="0">
                  <a:pos x="24" y="3"/>
                </a:cxn>
                <a:cxn ang="0">
                  <a:pos x="35" y="21"/>
                </a:cxn>
              </a:cxnLst>
              <a:rect l="0" t="0" r="r" b="b"/>
              <a:pathLst>
                <a:path w="38" h="30">
                  <a:moveTo>
                    <a:pt x="35" y="21"/>
                  </a:moveTo>
                  <a:cubicBezTo>
                    <a:pt x="32" y="28"/>
                    <a:pt x="23" y="30"/>
                    <a:pt x="14" y="26"/>
                  </a:cubicBezTo>
                  <a:cubicBezTo>
                    <a:pt x="5" y="22"/>
                    <a:pt x="0" y="14"/>
                    <a:pt x="3" y="8"/>
                  </a:cubicBezTo>
                  <a:cubicBezTo>
                    <a:pt x="6" y="2"/>
                    <a:pt x="15" y="0"/>
                    <a:pt x="24" y="3"/>
                  </a:cubicBezTo>
                  <a:cubicBezTo>
                    <a:pt x="33" y="7"/>
                    <a:pt x="38" y="15"/>
                    <a:pt x="35" y="21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şļíḑè"/>
            <p:cNvSpPr/>
            <p:nvPr/>
          </p:nvSpPr>
          <p:spPr bwMode="auto">
            <a:xfrm>
              <a:off x="4911465" y="2637617"/>
              <a:ext cx="50579" cy="50579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33" y="69"/>
                </a:cxn>
                <a:cxn ang="0">
                  <a:pos x="1" y="33"/>
                </a:cxn>
                <a:cxn ang="0">
                  <a:pos x="37" y="1"/>
                </a:cxn>
                <a:cxn ang="0">
                  <a:pos x="69" y="37"/>
                </a:cxn>
              </a:cxnLst>
              <a:rect l="0" t="0" r="r" b="b"/>
              <a:pathLst>
                <a:path w="70" h="70">
                  <a:moveTo>
                    <a:pt x="69" y="37"/>
                  </a:moveTo>
                  <a:cubicBezTo>
                    <a:pt x="68" y="55"/>
                    <a:pt x="52" y="70"/>
                    <a:pt x="33" y="69"/>
                  </a:cubicBezTo>
                  <a:cubicBezTo>
                    <a:pt x="14" y="68"/>
                    <a:pt x="0" y="52"/>
                    <a:pt x="1" y="33"/>
                  </a:cubicBezTo>
                  <a:cubicBezTo>
                    <a:pt x="2" y="14"/>
                    <a:pt x="18" y="0"/>
                    <a:pt x="37" y="1"/>
                  </a:cubicBezTo>
                  <a:cubicBezTo>
                    <a:pt x="56" y="2"/>
                    <a:pt x="70" y="18"/>
                    <a:pt x="69" y="37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şḻîḋè"/>
            <p:cNvSpPr/>
            <p:nvPr/>
          </p:nvSpPr>
          <p:spPr bwMode="auto">
            <a:xfrm>
              <a:off x="4926591" y="2641210"/>
              <a:ext cx="26850" cy="21650"/>
            </a:xfrm>
            <a:custGeom>
              <a:avLst/>
              <a:gdLst/>
              <a:ahLst/>
              <a:cxnLst>
                <a:cxn ang="0">
                  <a:pos x="35" y="21"/>
                </a:cxn>
                <a:cxn ang="0">
                  <a:pos x="14" y="26"/>
                </a:cxn>
                <a:cxn ang="0">
                  <a:pos x="3" y="8"/>
                </a:cxn>
                <a:cxn ang="0">
                  <a:pos x="24" y="3"/>
                </a:cxn>
                <a:cxn ang="0">
                  <a:pos x="35" y="21"/>
                </a:cxn>
              </a:cxnLst>
              <a:rect l="0" t="0" r="r" b="b"/>
              <a:pathLst>
                <a:path w="37" h="30">
                  <a:moveTo>
                    <a:pt x="35" y="21"/>
                  </a:moveTo>
                  <a:cubicBezTo>
                    <a:pt x="32" y="28"/>
                    <a:pt x="23" y="30"/>
                    <a:pt x="14" y="26"/>
                  </a:cubicBezTo>
                  <a:cubicBezTo>
                    <a:pt x="5" y="22"/>
                    <a:pt x="0" y="14"/>
                    <a:pt x="3" y="8"/>
                  </a:cubicBezTo>
                  <a:cubicBezTo>
                    <a:pt x="5" y="2"/>
                    <a:pt x="15" y="0"/>
                    <a:pt x="24" y="3"/>
                  </a:cubicBezTo>
                  <a:cubicBezTo>
                    <a:pt x="32" y="7"/>
                    <a:pt x="37" y="15"/>
                    <a:pt x="35" y="21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şľïďê"/>
            <p:cNvSpPr/>
            <p:nvPr/>
          </p:nvSpPr>
          <p:spPr bwMode="auto">
            <a:xfrm>
              <a:off x="4786954" y="2673070"/>
              <a:ext cx="133870" cy="150509"/>
            </a:xfrm>
            <a:custGeom>
              <a:avLst/>
              <a:gdLst/>
              <a:ahLst/>
              <a:cxnLst>
                <a:cxn ang="0">
                  <a:pos x="49" y="22"/>
                </a:cxn>
                <a:cxn ang="0">
                  <a:pos x="46" y="167"/>
                </a:cxn>
                <a:cxn ang="0">
                  <a:pos x="166" y="157"/>
                </a:cxn>
                <a:cxn ang="0">
                  <a:pos x="135" y="20"/>
                </a:cxn>
                <a:cxn ang="0">
                  <a:pos x="95" y="1"/>
                </a:cxn>
                <a:cxn ang="0">
                  <a:pos x="49" y="22"/>
                </a:cxn>
              </a:cxnLst>
              <a:rect l="0" t="0" r="r" b="b"/>
              <a:pathLst>
                <a:path w="185" h="208">
                  <a:moveTo>
                    <a:pt x="49" y="22"/>
                  </a:moveTo>
                  <a:cubicBezTo>
                    <a:pt x="49" y="22"/>
                    <a:pt x="0" y="126"/>
                    <a:pt x="46" y="167"/>
                  </a:cubicBezTo>
                  <a:cubicBezTo>
                    <a:pt x="93" y="208"/>
                    <a:pt x="155" y="186"/>
                    <a:pt x="166" y="157"/>
                  </a:cubicBezTo>
                  <a:cubicBezTo>
                    <a:pt x="185" y="107"/>
                    <a:pt x="142" y="90"/>
                    <a:pt x="135" y="20"/>
                  </a:cubicBezTo>
                  <a:cubicBezTo>
                    <a:pt x="135" y="20"/>
                    <a:pt x="122" y="2"/>
                    <a:pt x="95" y="1"/>
                  </a:cubicBezTo>
                  <a:cubicBezTo>
                    <a:pt x="68" y="0"/>
                    <a:pt x="49" y="22"/>
                    <a:pt x="49" y="22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sḷíďé"/>
            <p:cNvSpPr/>
            <p:nvPr/>
          </p:nvSpPr>
          <p:spPr bwMode="auto">
            <a:xfrm>
              <a:off x="4793477" y="2670895"/>
              <a:ext cx="119405" cy="133114"/>
            </a:xfrm>
            <a:custGeom>
              <a:avLst/>
              <a:gdLst/>
              <a:ahLst/>
              <a:cxnLst>
                <a:cxn ang="0">
                  <a:pos x="44" y="21"/>
                </a:cxn>
                <a:cxn ang="0">
                  <a:pos x="42" y="146"/>
                </a:cxn>
                <a:cxn ang="0">
                  <a:pos x="148" y="137"/>
                </a:cxn>
                <a:cxn ang="0">
                  <a:pos x="122" y="16"/>
                </a:cxn>
                <a:cxn ang="0">
                  <a:pos x="85" y="1"/>
                </a:cxn>
                <a:cxn ang="0">
                  <a:pos x="44" y="21"/>
                </a:cxn>
              </a:cxnLst>
              <a:rect l="0" t="0" r="r" b="b"/>
              <a:pathLst>
                <a:path w="165" h="184">
                  <a:moveTo>
                    <a:pt x="44" y="21"/>
                  </a:moveTo>
                  <a:cubicBezTo>
                    <a:pt x="44" y="21"/>
                    <a:pt x="0" y="109"/>
                    <a:pt x="42" y="146"/>
                  </a:cubicBezTo>
                  <a:cubicBezTo>
                    <a:pt x="83" y="184"/>
                    <a:pt x="139" y="164"/>
                    <a:pt x="148" y="137"/>
                  </a:cubicBezTo>
                  <a:cubicBezTo>
                    <a:pt x="165" y="91"/>
                    <a:pt x="128" y="80"/>
                    <a:pt x="122" y="16"/>
                  </a:cubicBezTo>
                  <a:cubicBezTo>
                    <a:pt x="122" y="16"/>
                    <a:pt x="109" y="2"/>
                    <a:pt x="85" y="1"/>
                  </a:cubicBezTo>
                  <a:cubicBezTo>
                    <a:pt x="61" y="0"/>
                    <a:pt x="44" y="21"/>
                    <a:pt x="44" y="21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šḷíḋe"/>
            <p:cNvSpPr/>
            <p:nvPr/>
          </p:nvSpPr>
          <p:spPr bwMode="auto">
            <a:xfrm>
              <a:off x="4792059" y="2796824"/>
              <a:ext cx="162043" cy="88207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217" y="1"/>
                </a:cxn>
                <a:cxn ang="0">
                  <a:pos x="222" y="2"/>
                </a:cxn>
                <a:cxn ang="0">
                  <a:pos x="223" y="5"/>
                </a:cxn>
                <a:cxn ang="0">
                  <a:pos x="0" y="52"/>
                </a:cxn>
              </a:cxnLst>
              <a:rect l="0" t="0" r="r" b="b"/>
              <a:pathLst>
                <a:path w="224" h="122">
                  <a:moveTo>
                    <a:pt x="0" y="52"/>
                  </a:moveTo>
                  <a:cubicBezTo>
                    <a:pt x="0" y="52"/>
                    <a:pt x="136" y="111"/>
                    <a:pt x="217" y="1"/>
                  </a:cubicBezTo>
                  <a:cubicBezTo>
                    <a:pt x="217" y="1"/>
                    <a:pt x="220" y="0"/>
                    <a:pt x="222" y="2"/>
                  </a:cubicBezTo>
                  <a:cubicBezTo>
                    <a:pt x="224" y="3"/>
                    <a:pt x="223" y="5"/>
                    <a:pt x="223" y="5"/>
                  </a:cubicBezTo>
                  <a:cubicBezTo>
                    <a:pt x="223" y="5"/>
                    <a:pt x="145" y="122"/>
                    <a:pt x="0" y="52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ïŝḷïde"/>
            <p:cNvSpPr/>
            <p:nvPr/>
          </p:nvSpPr>
          <p:spPr bwMode="auto">
            <a:xfrm>
              <a:off x="4936045" y="2770731"/>
              <a:ext cx="30348" cy="26093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32" y="33"/>
                </a:cxn>
                <a:cxn ang="0">
                  <a:pos x="38" y="36"/>
                </a:cxn>
                <a:cxn ang="0">
                  <a:pos x="42" y="33"/>
                </a:cxn>
                <a:cxn ang="0">
                  <a:pos x="4" y="14"/>
                </a:cxn>
                <a:cxn ang="0">
                  <a:pos x="1" y="16"/>
                </a:cxn>
                <a:cxn ang="0">
                  <a:pos x="1" y="19"/>
                </a:cxn>
              </a:cxnLst>
              <a:rect l="0" t="0" r="r" b="b"/>
              <a:pathLst>
                <a:path w="42" h="36">
                  <a:moveTo>
                    <a:pt x="1" y="19"/>
                  </a:moveTo>
                  <a:cubicBezTo>
                    <a:pt x="1" y="19"/>
                    <a:pt x="25" y="7"/>
                    <a:pt x="32" y="33"/>
                  </a:cubicBezTo>
                  <a:cubicBezTo>
                    <a:pt x="32" y="33"/>
                    <a:pt x="34" y="36"/>
                    <a:pt x="38" y="36"/>
                  </a:cubicBezTo>
                  <a:cubicBezTo>
                    <a:pt x="42" y="36"/>
                    <a:pt x="42" y="33"/>
                    <a:pt x="42" y="33"/>
                  </a:cubicBezTo>
                  <a:cubicBezTo>
                    <a:pt x="42" y="33"/>
                    <a:pt x="38" y="0"/>
                    <a:pt x="4" y="14"/>
                  </a:cubicBezTo>
                  <a:cubicBezTo>
                    <a:pt x="3" y="15"/>
                    <a:pt x="2" y="15"/>
                    <a:pt x="1" y="16"/>
                  </a:cubicBezTo>
                  <a:cubicBezTo>
                    <a:pt x="0" y="17"/>
                    <a:pt x="1" y="19"/>
                    <a:pt x="1" y="19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ṩļïďé"/>
            <p:cNvSpPr/>
            <p:nvPr/>
          </p:nvSpPr>
          <p:spPr bwMode="auto">
            <a:xfrm>
              <a:off x="5020659" y="2691127"/>
              <a:ext cx="63721" cy="55685"/>
            </a:xfrm>
            <a:custGeom>
              <a:avLst/>
              <a:gdLst/>
              <a:ahLst/>
              <a:cxnLst>
                <a:cxn ang="0">
                  <a:pos x="10" y="77"/>
                </a:cxn>
                <a:cxn ang="0">
                  <a:pos x="0" y="71"/>
                </a:cxn>
                <a:cxn ang="0">
                  <a:pos x="72" y="0"/>
                </a:cxn>
                <a:cxn ang="0">
                  <a:pos x="10" y="77"/>
                </a:cxn>
              </a:cxnLst>
              <a:rect l="0" t="0" r="r" b="b"/>
              <a:pathLst>
                <a:path w="88" h="77">
                  <a:moveTo>
                    <a:pt x="10" y="77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71" y="48"/>
                    <a:pt x="72" y="0"/>
                  </a:cubicBezTo>
                  <a:cubicBezTo>
                    <a:pt x="72" y="0"/>
                    <a:pt x="88" y="53"/>
                    <a:pt x="10" y="7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Sḻîḑè"/>
            <p:cNvSpPr/>
            <p:nvPr/>
          </p:nvSpPr>
          <p:spPr bwMode="auto">
            <a:xfrm>
              <a:off x="4628503" y="2657093"/>
              <a:ext cx="48500" cy="58615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25" y="15"/>
                </a:cxn>
                <a:cxn ang="0">
                  <a:pos x="20" y="65"/>
                </a:cxn>
                <a:cxn ang="0">
                  <a:pos x="55" y="79"/>
                </a:cxn>
              </a:cxnLst>
              <a:rect l="0" t="0" r="r" b="b"/>
              <a:pathLst>
                <a:path w="67" h="81">
                  <a:moveTo>
                    <a:pt x="55" y="79"/>
                  </a:moveTo>
                  <a:cubicBezTo>
                    <a:pt x="55" y="79"/>
                    <a:pt x="67" y="0"/>
                    <a:pt x="25" y="15"/>
                  </a:cubicBezTo>
                  <a:cubicBezTo>
                    <a:pt x="0" y="24"/>
                    <a:pt x="4" y="50"/>
                    <a:pt x="20" y="65"/>
                  </a:cubicBezTo>
                  <a:cubicBezTo>
                    <a:pt x="30" y="75"/>
                    <a:pt x="44" y="81"/>
                    <a:pt x="55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$ļiḍé"/>
            <p:cNvSpPr/>
            <p:nvPr/>
          </p:nvSpPr>
          <p:spPr bwMode="auto">
            <a:xfrm>
              <a:off x="4629260" y="2670895"/>
              <a:ext cx="40464" cy="44812"/>
            </a:xfrm>
            <a:custGeom>
              <a:avLst/>
              <a:gdLst/>
              <a:ahLst/>
              <a:cxnLst>
                <a:cxn ang="0">
                  <a:pos x="54" y="59"/>
                </a:cxn>
                <a:cxn ang="0">
                  <a:pos x="56" y="39"/>
                </a:cxn>
                <a:cxn ang="0">
                  <a:pos x="9" y="31"/>
                </a:cxn>
                <a:cxn ang="0">
                  <a:pos x="54" y="59"/>
                </a:cxn>
              </a:cxnLst>
              <a:rect l="0" t="0" r="r" b="b"/>
              <a:pathLst>
                <a:path w="56" h="62">
                  <a:moveTo>
                    <a:pt x="54" y="59"/>
                  </a:move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0" y="0"/>
                    <a:pt x="9" y="31"/>
                  </a:cubicBezTo>
                  <a:cubicBezTo>
                    <a:pt x="18" y="62"/>
                    <a:pt x="54" y="59"/>
                    <a:pt x="54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s1iḍé"/>
            <p:cNvSpPr/>
            <p:nvPr/>
          </p:nvSpPr>
          <p:spPr bwMode="auto">
            <a:xfrm>
              <a:off x="4720397" y="2685360"/>
              <a:ext cx="14465" cy="5767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6" y="8"/>
                </a:cxn>
                <a:cxn ang="0">
                  <a:pos x="3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16" y="1"/>
                </a:cxn>
                <a:cxn ang="0">
                  <a:pos x="20" y="5"/>
                </a:cxn>
              </a:cxnLst>
              <a:rect l="0" t="0" r="r" b="b"/>
              <a:pathLst>
                <a:path w="20" h="8">
                  <a:moveTo>
                    <a:pt x="20" y="5"/>
                  </a:moveTo>
                  <a:cubicBezTo>
                    <a:pt x="19" y="7"/>
                    <a:pt x="18" y="8"/>
                    <a:pt x="16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20" y="3"/>
                    <a:pt x="20" y="5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ṡḷïḓé"/>
            <p:cNvSpPr/>
            <p:nvPr/>
          </p:nvSpPr>
          <p:spPr bwMode="auto">
            <a:xfrm>
              <a:off x="4969324" y="2688953"/>
              <a:ext cx="12290" cy="4349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6" y="4"/>
                </a:cxn>
              </a:cxnLst>
              <a:rect l="0" t="0" r="r" b="b"/>
              <a:pathLst>
                <a:path w="17" h="6">
                  <a:moveTo>
                    <a:pt x="16" y="4"/>
                  </a:moveTo>
                  <a:cubicBezTo>
                    <a:pt x="16" y="5"/>
                    <a:pt x="15" y="6"/>
                    <a:pt x="1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2"/>
                    <a:pt x="16" y="4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sḻíḓè"/>
            <p:cNvSpPr/>
            <p:nvPr/>
          </p:nvSpPr>
          <p:spPr bwMode="auto">
            <a:xfrm>
              <a:off x="4854267" y="2859694"/>
              <a:ext cx="34697" cy="11629"/>
            </a:xfrm>
            <a:custGeom>
              <a:avLst/>
              <a:gdLst/>
              <a:ahLst/>
              <a:cxnLst>
                <a:cxn ang="0">
                  <a:pos x="48" y="10"/>
                </a:cxn>
                <a:cxn ang="0">
                  <a:pos x="24" y="16"/>
                </a:cxn>
                <a:cxn ang="0">
                  <a:pos x="0" y="7"/>
                </a:cxn>
                <a:cxn ang="0">
                  <a:pos x="24" y="1"/>
                </a:cxn>
                <a:cxn ang="0">
                  <a:pos x="48" y="10"/>
                </a:cxn>
              </a:cxnLst>
              <a:rect l="0" t="0" r="r" b="b"/>
              <a:pathLst>
                <a:path w="48" h="16">
                  <a:moveTo>
                    <a:pt x="48" y="10"/>
                  </a:moveTo>
                  <a:cubicBezTo>
                    <a:pt x="48" y="14"/>
                    <a:pt x="37" y="16"/>
                    <a:pt x="24" y="16"/>
                  </a:cubicBezTo>
                  <a:cubicBezTo>
                    <a:pt x="10" y="15"/>
                    <a:pt x="0" y="11"/>
                    <a:pt x="0" y="7"/>
                  </a:cubicBezTo>
                  <a:cubicBezTo>
                    <a:pt x="0" y="3"/>
                    <a:pt x="11" y="0"/>
                    <a:pt x="24" y="1"/>
                  </a:cubicBezTo>
                  <a:cubicBezTo>
                    <a:pt x="38" y="1"/>
                    <a:pt x="48" y="5"/>
                    <a:pt x="48" y="10"/>
                  </a:cubicBezTo>
                  <a:close/>
                </a:path>
              </a:pathLst>
            </a:custGeom>
            <a:solidFill>
              <a:srgbClr val="FFE9C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ṩliḋê"/>
            <p:cNvSpPr/>
            <p:nvPr/>
          </p:nvSpPr>
          <p:spPr bwMode="auto">
            <a:xfrm>
              <a:off x="4997497" y="2447968"/>
              <a:ext cx="80360" cy="123754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8" y="154"/>
                </a:cxn>
                <a:cxn ang="0">
                  <a:pos x="18" y="171"/>
                </a:cxn>
                <a:cxn ang="0">
                  <a:pos x="108" y="69"/>
                </a:cxn>
                <a:cxn ang="0">
                  <a:pos x="99" y="30"/>
                </a:cxn>
                <a:cxn ang="0">
                  <a:pos x="42" y="20"/>
                </a:cxn>
                <a:cxn ang="0">
                  <a:pos x="27" y="59"/>
                </a:cxn>
                <a:cxn ang="0">
                  <a:pos x="17" y="76"/>
                </a:cxn>
                <a:cxn ang="0">
                  <a:pos x="0" y="90"/>
                </a:cxn>
              </a:cxnLst>
              <a:rect l="0" t="0" r="r" b="b"/>
              <a:pathLst>
                <a:path w="111" h="171">
                  <a:moveTo>
                    <a:pt x="0" y="90"/>
                  </a:moveTo>
                  <a:cubicBezTo>
                    <a:pt x="17" y="106"/>
                    <a:pt x="18" y="132"/>
                    <a:pt x="18" y="154"/>
                  </a:cubicBezTo>
                  <a:cubicBezTo>
                    <a:pt x="18" y="160"/>
                    <a:pt x="18" y="165"/>
                    <a:pt x="18" y="171"/>
                  </a:cubicBezTo>
                  <a:cubicBezTo>
                    <a:pt x="42" y="155"/>
                    <a:pt x="103" y="94"/>
                    <a:pt x="108" y="69"/>
                  </a:cubicBezTo>
                  <a:cubicBezTo>
                    <a:pt x="111" y="55"/>
                    <a:pt x="103" y="43"/>
                    <a:pt x="99" y="30"/>
                  </a:cubicBezTo>
                  <a:cubicBezTo>
                    <a:pt x="96" y="20"/>
                    <a:pt x="74" y="0"/>
                    <a:pt x="42" y="20"/>
                  </a:cubicBezTo>
                  <a:cubicBezTo>
                    <a:pt x="36" y="33"/>
                    <a:pt x="33" y="46"/>
                    <a:pt x="27" y="59"/>
                  </a:cubicBezTo>
                  <a:cubicBezTo>
                    <a:pt x="24" y="65"/>
                    <a:pt x="21" y="71"/>
                    <a:pt x="17" y="76"/>
                  </a:cubicBezTo>
                  <a:cubicBezTo>
                    <a:pt x="12" y="82"/>
                    <a:pt x="5" y="85"/>
                    <a:pt x="0" y="90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$líḋê"/>
            <p:cNvSpPr/>
            <p:nvPr/>
          </p:nvSpPr>
          <p:spPr bwMode="auto">
            <a:xfrm>
              <a:off x="4957033" y="2440783"/>
              <a:ext cx="55685" cy="67975"/>
            </a:xfrm>
            <a:custGeom>
              <a:avLst/>
              <a:gdLst/>
              <a:ahLst/>
              <a:cxnLst>
                <a:cxn ang="0">
                  <a:pos x="77" y="5"/>
                </a:cxn>
                <a:cxn ang="0">
                  <a:pos x="0" y="94"/>
                </a:cxn>
                <a:cxn ang="0">
                  <a:pos x="76" y="8"/>
                </a:cxn>
                <a:cxn ang="0">
                  <a:pos x="77" y="5"/>
                </a:cxn>
              </a:cxnLst>
              <a:rect l="0" t="0" r="r" b="b"/>
              <a:pathLst>
                <a:path w="77" h="94">
                  <a:moveTo>
                    <a:pt x="77" y="5"/>
                  </a:moveTo>
                  <a:cubicBezTo>
                    <a:pt x="60" y="0"/>
                    <a:pt x="17" y="83"/>
                    <a:pt x="0" y="94"/>
                  </a:cubicBezTo>
                  <a:cubicBezTo>
                    <a:pt x="35" y="87"/>
                    <a:pt x="70" y="41"/>
                    <a:pt x="76" y="8"/>
                  </a:cubicBezTo>
                  <a:lnTo>
                    <a:pt x="77" y="5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ṣliḓê"/>
            <p:cNvSpPr/>
            <p:nvPr/>
          </p:nvSpPr>
          <p:spPr bwMode="auto">
            <a:xfrm>
              <a:off x="4860791" y="2377062"/>
              <a:ext cx="115056" cy="2751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61" y="4"/>
                </a:cxn>
                <a:cxn ang="0">
                  <a:pos x="81" y="1"/>
                </a:cxn>
                <a:cxn ang="0">
                  <a:pos x="132" y="13"/>
                </a:cxn>
                <a:cxn ang="0">
                  <a:pos x="159" y="36"/>
                </a:cxn>
                <a:cxn ang="0">
                  <a:pos x="127" y="35"/>
                </a:cxn>
                <a:cxn ang="0">
                  <a:pos x="95" y="31"/>
                </a:cxn>
                <a:cxn ang="0">
                  <a:pos x="33" y="30"/>
                </a:cxn>
                <a:cxn ang="0">
                  <a:pos x="0" y="37"/>
                </a:cxn>
              </a:cxnLst>
              <a:rect l="0" t="0" r="r" b="b"/>
              <a:pathLst>
                <a:path w="159" h="38">
                  <a:moveTo>
                    <a:pt x="0" y="37"/>
                  </a:moveTo>
                  <a:cubicBezTo>
                    <a:pt x="21" y="28"/>
                    <a:pt x="39" y="12"/>
                    <a:pt x="61" y="4"/>
                  </a:cubicBezTo>
                  <a:cubicBezTo>
                    <a:pt x="68" y="2"/>
                    <a:pt x="74" y="1"/>
                    <a:pt x="81" y="1"/>
                  </a:cubicBezTo>
                  <a:cubicBezTo>
                    <a:pt x="100" y="0"/>
                    <a:pt x="116" y="3"/>
                    <a:pt x="132" y="13"/>
                  </a:cubicBezTo>
                  <a:cubicBezTo>
                    <a:pt x="141" y="18"/>
                    <a:pt x="155" y="27"/>
                    <a:pt x="159" y="36"/>
                  </a:cubicBezTo>
                  <a:cubicBezTo>
                    <a:pt x="158" y="35"/>
                    <a:pt x="130" y="35"/>
                    <a:pt x="127" y="35"/>
                  </a:cubicBezTo>
                  <a:cubicBezTo>
                    <a:pt x="116" y="34"/>
                    <a:pt x="106" y="33"/>
                    <a:pt x="95" y="31"/>
                  </a:cubicBezTo>
                  <a:cubicBezTo>
                    <a:pt x="75" y="29"/>
                    <a:pt x="54" y="27"/>
                    <a:pt x="33" y="30"/>
                  </a:cubicBezTo>
                  <a:cubicBezTo>
                    <a:pt x="22" y="31"/>
                    <a:pt x="11" y="38"/>
                    <a:pt x="0" y="37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ş1ïḋé"/>
            <p:cNvSpPr/>
            <p:nvPr/>
          </p:nvSpPr>
          <p:spPr bwMode="auto">
            <a:xfrm>
              <a:off x="4653840" y="2400981"/>
              <a:ext cx="49918" cy="6145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21"/>
                </a:cxn>
                <a:cxn ang="0">
                  <a:pos x="13" y="41"/>
                </a:cxn>
                <a:cxn ang="0">
                  <a:pos x="38" y="68"/>
                </a:cxn>
                <a:cxn ang="0">
                  <a:pos x="69" y="85"/>
                </a:cxn>
                <a:cxn ang="0">
                  <a:pos x="16" y="30"/>
                </a:cxn>
                <a:cxn ang="0">
                  <a:pos x="10" y="14"/>
                </a:cxn>
                <a:cxn ang="0">
                  <a:pos x="1" y="0"/>
                </a:cxn>
              </a:cxnLst>
              <a:rect l="0" t="0" r="r" b="b"/>
              <a:pathLst>
                <a:path w="69" h="85">
                  <a:moveTo>
                    <a:pt x="1" y="0"/>
                  </a:moveTo>
                  <a:cubicBezTo>
                    <a:pt x="0" y="7"/>
                    <a:pt x="3" y="15"/>
                    <a:pt x="4" y="21"/>
                  </a:cubicBezTo>
                  <a:cubicBezTo>
                    <a:pt x="6" y="28"/>
                    <a:pt x="9" y="35"/>
                    <a:pt x="13" y="41"/>
                  </a:cubicBezTo>
                  <a:cubicBezTo>
                    <a:pt x="19" y="52"/>
                    <a:pt x="27" y="62"/>
                    <a:pt x="38" y="68"/>
                  </a:cubicBezTo>
                  <a:cubicBezTo>
                    <a:pt x="47" y="74"/>
                    <a:pt x="58" y="84"/>
                    <a:pt x="69" y="85"/>
                  </a:cubicBezTo>
                  <a:cubicBezTo>
                    <a:pt x="44" y="73"/>
                    <a:pt x="28" y="55"/>
                    <a:pt x="16" y="30"/>
                  </a:cubicBezTo>
                  <a:cubicBezTo>
                    <a:pt x="13" y="25"/>
                    <a:pt x="12" y="19"/>
                    <a:pt x="10" y="14"/>
                  </a:cubicBezTo>
                  <a:cubicBezTo>
                    <a:pt x="8" y="10"/>
                    <a:pt x="6" y="3"/>
                    <a:pt x="1" y="0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slídè"/>
            <p:cNvSpPr/>
            <p:nvPr/>
          </p:nvSpPr>
          <p:spPr bwMode="auto">
            <a:xfrm>
              <a:off x="4692224" y="2398050"/>
              <a:ext cx="44056" cy="46325"/>
            </a:xfrm>
            <a:custGeom>
              <a:avLst/>
              <a:gdLst/>
              <a:ahLst/>
              <a:cxnLst>
                <a:cxn ang="0">
                  <a:pos x="51" y="57"/>
                </a:cxn>
                <a:cxn ang="0">
                  <a:pos x="20" y="28"/>
                </a:cxn>
                <a:cxn ang="0">
                  <a:pos x="0" y="0"/>
                </a:cxn>
                <a:cxn ang="0">
                  <a:pos x="15" y="39"/>
                </a:cxn>
                <a:cxn ang="0">
                  <a:pos x="61" y="64"/>
                </a:cxn>
                <a:cxn ang="0">
                  <a:pos x="60" y="63"/>
                </a:cxn>
                <a:cxn ang="0">
                  <a:pos x="51" y="57"/>
                </a:cxn>
              </a:cxnLst>
              <a:rect l="0" t="0" r="r" b="b"/>
              <a:pathLst>
                <a:path w="61" h="64">
                  <a:moveTo>
                    <a:pt x="51" y="57"/>
                  </a:moveTo>
                  <a:cubicBezTo>
                    <a:pt x="40" y="50"/>
                    <a:pt x="27" y="39"/>
                    <a:pt x="20" y="28"/>
                  </a:cubicBezTo>
                  <a:cubicBezTo>
                    <a:pt x="14" y="17"/>
                    <a:pt x="9" y="9"/>
                    <a:pt x="0" y="0"/>
                  </a:cubicBezTo>
                  <a:cubicBezTo>
                    <a:pt x="2" y="12"/>
                    <a:pt x="8" y="30"/>
                    <a:pt x="15" y="39"/>
                  </a:cubicBezTo>
                  <a:cubicBezTo>
                    <a:pt x="24" y="52"/>
                    <a:pt x="45" y="61"/>
                    <a:pt x="61" y="64"/>
                  </a:cubicBezTo>
                  <a:cubicBezTo>
                    <a:pt x="61" y="63"/>
                    <a:pt x="60" y="63"/>
                    <a:pt x="60" y="63"/>
                  </a:cubicBezTo>
                  <a:cubicBezTo>
                    <a:pt x="57" y="62"/>
                    <a:pt x="54" y="60"/>
                    <a:pt x="51" y="57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ŝľiḓê"/>
            <p:cNvSpPr/>
            <p:nvPr/>
          </p:nvSpPr>
          <p:spPr bwMode="auto">
            <a:xfrm>
              <a:off x="4852093" y="2770731"/>
              <a:ext cx="19570" cy="7941"/>
            </a:xfrm>
            <a:prstGeom prst="ellipse">
              <a:avLst/>
            </a:pr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ṧḻiḍe"/>
            <p:cNvSpPr/>
            <p:nvPr/>
          </p:nvSpPr>
          <p:spPr bwMode="auto">
            <a:xfrm>
              <a:off x="5016311" y="2665790"/>
              <a:ext cx="48500" cy="58615"/>
            </a:xfrm>
            <a:custGeom>
              <a:avLst/>
              <a:gdLst/>
              <a:ahLst/>
              <a:cxnLst>
                <a:cxn ang="0">
                  <a:pos x="12" y="79"/>
                </a:cxn>
                <a:cxn ang="0">
                  <a:pos x="41" y="15"/>
                </a:cxn>
                <a:cxn ang="0">
                  <a:pos x="47" y="65"/>
                </a:cxn>
                <a:cxn ang="0">
                  <a:pos x="12" y="79"/>
                </a:cxn>
              </a:cxnLst>
              <a:rect l="0" t="0" r="r" b="b"/>
              <a:pathLst>
                <a:path w="67" h="81">
                  <a:moveTo>
                    <a:pt x="12" y="79"/>
                  </a:moveTo>
                  <a:cubicBezTo>
                    <a:pt x="12" y="79"/>
                    <a:pt x="0" y="0"/>
                    <a:pt x="41" y="15"/>
                  </a:cubicBezTo>
                  <a:cubicBezTo>
                    <a:pt x="67" y="24"/>
                    <a:pt x="62" y="50"/>
                    <a:pt x="47" y="65"/>
                  </a:cubicBezTo>
                  <a:cubicBezTo>
                    <a:pt x="37" y="75"/>
                    <a:pt x="22" y="81"/>
                    <a:pt x="12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ś1îḍe"/>
            <p:cNvSpPr/>
            <p:nvPr/>
          </p:nvSpPr>
          <p:spPr bwMode="auto">
            <a:xfrm>
              <a:off x="5023590" y="2679499"/>
              <a:ext cx="40558" cy="44907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0" y="39"/>
                </a:cxn>
                <a:cxn ang="0">
                  <a:pos x="47" y="31"/>
                </a:cxn>
                <a:cxn ang="0">
                  <a:pos x="2" y="59"/>
                </a:cxn>
              </a:cxnLst>
              <a:rect l="0" t="0" r="r" b="b"/>
              <a:pathLst>
                <a:path w="56" h="62">
                  <a:moveTo>
                    <a:pt x="2" y="5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56" y="0"/>
                    <a:pt x="47" y="31"/>
                  </a:cubicBezTo>
                  <a:cubicBezTo>
                    <a:pt x="38" y="62"/>
                    <a:pt x="2" y="59"/>
                    <a:pt x="2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ṥľïḋê"/>
            <p:cNvSpPr/>
            <p:nvPr/>
          </p:nvSpPr>
          <p:spPr bwMode="auto">
            <a:xfrm>
              <a:off x="4915057" y="2943646"/>
              <a:ext cx="27511" cy="391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75" y="0"/>
                </a:cxn>
                <a:cxn ang="0">
                  <a:pos x="291" y="299"/>
                </a:cxn>
                <a:cxn ang="0">
                  <a:pos x="207" y="414"/>
                </a:cxn>
                <a:cxn ang="0">
                  <a:pos x="69" y="337"/>
                </a:cxn>
                <a:cxn ang="0">
                  <a:pos x="0" y="31"/>
                </a:cxn>
              </a:cxnLst>
              <a:rect l="0" t="0" r="r" b="b"/>
              <a:pathLst>
                <a:path w="291" h="414">
                  <a:moveTo>
                    <a:pt x="0" y="31"/>
                  </a:moveTo>
                  <a:lnTo>
                    <a:pt x="275" y="0"/>
                  </a:lnTo>
                  <a:lnTo>
                    <a:pt x="291" y="299"/>
                  </a:lnTo>
                  <a:lnTo>
                    <a:pt x="207" y="414"/>
                  </a:lnTo>
                  <a:lnTo>
                    <a:pt x="69" y="33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ṩlîḋe"/>
            <p:cNvSpPr/>
            <p:nvPr/>
          </p:nvSpPr>
          <p:spPr bwMode="auto">
            <a:xfrm>
              <a:off x="4917232" y="2943646"/>
              <a:ext cx="23824" cy="34791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52" y="0"/>
                </a:cxn>
                <a:cxn ang="0">
                  <a:pos x="252" y="284"/>
                </a:cxn>
                <a:cxn ang="0">
                  <a:pos x="184" y="368"/>
                </a:cxn>
                <a:cxn ang="0">
                  <a:pos x="53" y="330"/>
                </a:cxn>
                <a:cxn ang="0">
                  <a:pos x="0" y="39"/>
                </a:cxn>
              </a:cxnLst>
              <a:rect l="0" t="0" r="r" b="b"/>
              <a:pathLst>
                <a:path w="252" h="368">
                  <a:moveTo>
                    <a:pt x="0" y="39"/>
                  </a:moveTo>
                  <a:lnTo>
                    <a:pt x="252" y="0"/>
                  </a:lnTo>
                  <a:lnTo>
                    <a:pt x="252" y="284"/>
                  </a:lnTo>
                  <a:lnTo>
                    <a:pt x="184" y="368"/>
                  </a:lnTo>
                  <a:lnTo>
                    <a:pt x="53" y="33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FEFE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$lïďé"/>
            <p:cNvSpPr/>
            <p:nvPr/>
          </p:nvSpPr>
          <p:spPr bwMode="auto">
            <a:xfrm>
              <a:off x="4917988" y="2944403"/>
              <a:ext cx="22406" cy="3186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37" y="0"/>
                </a:cxn>
                <a:cxn ang="0">
                  <a:pos x="237" y="260"/>
                </a:cxn>
                <a:cxn ang="0">
                  <a:pos x="168" y="337"/>
                </a:cxn>
                <a:cxn ang="0">
                  <a:pos x="53" y="299"/>
                </a:cxn>
                <a:cxn ang="0">
                  <a:pos x="0" y="38"/>
                </a:cxn>
              </a:cxnLst>
              <a:rect l="0" t="0" r="r" b="b"/>
              <a:pathLst>
                <a:path w="237" h="337">
                  <a:moveTo>
                    <a:pt x="0" y="38"/>
                  </a:moveTo>
                  <a:lnTo>
                    <a:pt x="237" y="0"/>
                  </a:lnTo>
                  <a:lnTo>
                    <a:pt x="237" y="260"/>
                  </a:lnTo>
                  <a:lnTo>
                    <a:pt x="168" y="337"/>
                  </a:lnTo>
                  <a:lnTo>
                    <a:pt x="53" y="29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ṩḻiḓê"/>
            <p:cNvSpPr/>
            <p:nvPr/>
          </p:nvSpPr>
          <p:spPr bwMode="auto">
            <a:xfrm>
              <a:off x="4658189" y="1643991"/>
              <a:ext cx="457295" cy="538411"/>
            </a:xfrm>
            <a:custGeom>
              <a:avLst/>
              <a:gdLst/>
              <a:ahLst/>
              <a:cxnLst>
                <a:cxn ang="0">
                  <a:pos x="219" y="68"/>
                </a:cxn>
                <a:cxn ang="0">
                  <a:pos x="199" y="134"/>
                </a:cxn>
                <a:cxn ang="0">
                  <a:pos x="15" y="433"/>
                </a:cxn>
                <a:cxn ang="0">
                  <a:pos x="297" y="740"/>
                </a:cxn>
                <a:cxn ang="0">
                  <a:pos x="607" y="357"/>
                </a:cxn>
                <a:cxn ang="0">
                  <a:pos x="436" y="134"/>
                </a:cxn>
                <a:cxn ang="0">
                  <a:pos x="424" y="66"/>
                </a:cxn>
                <a:cxn ang="0">
                  <a:pos x="219" y="68"/>
                </a:cxn>
              </a:cxnLst>
              <a:rect l="0" t="0" r="r" b="b"/>
              <a:pathLst>
                <a:path w="632" h="744">
                  <a:moveTo>
                    <a:pt x="219" y="68"/>
                  </a:moveTo>
                  <a:cubicBezTo>
                    <a:pt x="199" y="134"/>
                    <a:pt x="199" y="134"/>
                    <a:pt x="199" y="134"/>
                  </a:cubicBezTo>
                  <a:cubicBezTo>
                    <a:pt x="199" y="134"/>
                    <a:pt x="0" y="230"/>
                    <a:pt x="15" y="433"/>
                  </a:cubicBezTo>
                  <a:cubicBezTo>
                    <a:pt x="30" y="636"/>
                    <a:pt x="207" y="736"/>
                    <a:pt x="297" y="740"/>
                  </a:cubicBezTo>
                  <a:cubicBezTo>
                    <a:pt x="397" y="744"/>
                    <a:pt x="632" y="698"/>
                    <a:pt x="607" y="357"/>
                  </a:cubicBezTo>
                  <a:cubicBezTo>
                    <a:pt x="607" y="357"/>
                    <a:pt x="593" y="194"/>
                    <a:pt x="436" y="134"/>
                  </a:cubicBezTo>
                  <a:cubicBezTo>
                    <a:pt x="424" y="66"/>
                    <a:pt x="424" y="66"/>
                    <a:pt x="424" y="66"/>
                  </a:cubicBezTo>
                  <a:cubicBezTo>
                    <a:pt x="424" y="66"/>
                    <a:pt x="343" y="0"/>
                    <a:pt x="219" y="68"/>
                  </a:cubicBezTo>
                  <a:close/>
                </a:path>
              </a:pathLst>
            </a:custGeom>
            <a:solidFill>
              <a:srgbClr val="FFC85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šļïḑe"/>
            <p:cNvSpPr/>
            <p:nvPr/>
          </p:nvSpPr>
          <p:spPr bwMode="auto">
            <a:xfrm>
              <a:off x="4692886" y="1998614"/>
              <a:ext cx="318414" cy="161382"/>
            </a:xfrm>
            <a:custGeom>
              <a:avLst/>
              <a:gdLst/>
              <a:ahLst/>
              <a:cxnLst>
                <a:cxn ang="0">
                  <a:pos x="347" y="177"/>
                </a:cxn>
                <a:cxn ang="0">
                  <a:pos x="440" y="159"/>
                </a:cxn>
                <a:cxn ang="0">
                  <a:pos x="252" y="223"/>
                </a:cxn>
                <a:cxn ang="0">
                  <a:pos x="0" y="0"/>
                </a:cxn>
                <a:cxn ang="0">
                  <a:pos x="347" y="177"/>
                </a:cxn>
              </a:cxnLst>
              <a:rect l="0" t="0" r="r" b="b"/>
              <a:pathLst>
                <a:path w="440" h="223">
                  <a:moveTo>
                    <a:pt x="347" y="177"/>
                  </a:moveTo>
                  <a:cubicBezTo>
                    <a:pt x="379" y="175"/>
                    <a:pt x="410" y="169"/>
                    <a:pt x="440" y="159"/>
                  </a:cubicBezTo>
                  <a:cubicBezTo>
                    <a:pt x="374" y="212"/>
                    <a:pt x="295" y="222"/>
                    <a:pt x="252" y="223"/>
                  </a:cubicBezTo>
                  <a:cubicBezTo>
                    <a:pt x="179" y="223"/>
                    <a:pt x="47" y="147"/>
                    <a:pt x="0" y="0"/>
                  </a:cubicBezTo>
                  <a:cubicBezTo>
                    <a:pt x="77" y="114"/>
                    <a:pt x="207" y="186"/>
                    <a:pt x="347" y="177"/>
                  </a:cubicBezTo>
                  <a:close/>
                </a:path>
              </a:pathLst>
            </a:custGeom>
            <a:solidFill>
              <a:srgbClr val="FFD38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sḷídè"/>
            <p:cNvSpPr/>
            <p:nvPr/>
          </p:nvSpPr>
          <p:spPr bwMode="auto">
            <a:xfrm>
              <a:off x="4658189" y="1643991"/>
              <a:ext cx="444248" cy="415413"/>
            </a:xfrm>
            <a:custGeom>
              <a:avLst/>
              <a:gdLst/>
              <a:ahLst/>
              <a:cxnLst>
                <a:cxn ang="0">
                  <a:pos x="607" y="357"/>
                </a:cxn>
                <a:cxn ang="0">
                  <a:pos x="578" y="574"/>
                </a:cxn>
                <a:cxn ang="0">
                  <a:pos x="599" y="446"/>
                </a:cxn>
                <a:cxn ang="0">
                  <a:pos x="260" y="180"/>
                </a:cxn>
                <a:cxn ang="0">
                  <a:pos x="29" y="481"/>
                </a:cxn>
                <a:cxn ang="0">
                  <a:pos x="37" y="532"/>
                </a:cxn>
                <a:cxn ang="0">
                  <a:pos x="15" y="433"/>
                </a:cxn>
                <a:cxn ang="0">
                  <a:pos x="199" y="134"/>
                </a:cxn>
                <a:cxn ang="0">
                  <a:pos x="219" y="68"/>
                </a:cxn>
                <a:cxn ang="0">
                  <a:pos x="424" y="66"/>
                </a:cxn>
                <a:cxn ang="0">
                  <a:pos x="436" y="134"/>
                </a:cxn>
                <a:cxn ang="0">
                  <a:pos x="607" y="357"/>
                </a:cxn>
              </a:cxnLst>
              <a:rect l="0" t="0" r="r" b="b"/>
              <a:pathLst>
                <a:path w="614" h="574">
                  <a:moveTo>
                    <a:pt x="607" y="357"/>
                  </a:moveTo>
                  <a:cubicBezTo>
                    <a:pt x="614" y="450"/>
                    <a:pt x="601" y="520"/>
                    <a:pt x="578" y="574"/>
                  </a:cubicBezTo>
                  <a:cubicBezTo>
                    <a:pt x="579" y="569"/>
                    <a:pt x="601" y="490"/>
                    <a:pt x="599" y="446"/>
                  </a:cubicBezTo>
                  <a:cubicBezTo>
                    <a:pt x="589" y="291"/>
                    <a:pt x="415" y="170"/>
                    <a:pt x="260" y="180"/>
                  </a:cubicBezTo>
                  <a:cubicBezTo>
                    <a:pt x="105" y="190"/>
                    <a:pt x="19" y="327"/>
                    <a:pt x="29" y="481"/>
                  </a:cubicBezTo>
                  <a:cubicBezTo>
                    <a:pt x="30" y="499"/>
                    <a:pt x="33" y="516"/>
                    <a:pt x="37" y="532"/>
                  </a:cubicBezTo>
                  <a:cubicBezTo>
                    <a:pt x="25" y="502"/>
                    <a:pt x="17" y="469"/>
                    <a:pt x="15" y="433"/>
                  </a:cubicBezTo>
                  <a:cubicBezTo>
                    <a:pt x="0" y="230"/>
                    <a:pt x="199" y="134"/>
                    <a:pt x="199" y="134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343" y="0"/>
                    <a:pt x="424" y="66"/>
                    <a:pt x="424" y="66"/>
                  </a:cubicBezTo>
                  <a:cubicBezTo>
                    <a:pt x="436" y="134"/>
                    <a:pt x="436" y="134"/>
                    <a:pt x="436" y="134"/>
                  </a:cubicBezTo>
                  <a:cubicBezTo>
                    <a:pt x="593" y="194"/>
                    <a:pt x="607" y="357"/>
                    <a:pt x="607" y="357"/>
                  </a:cubicBezTo>
                  <a:close/>
                </a:path>
              </a:pathLst>
            </a:custGeom>
            <a:solidFill>
              <a:srgbClr val="EFB85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ṣľîḑè"/>
            <p:cNvSpPr/>
            <p:nvPr/>
          </p:nvSpPr>
          <p:spPr bwMode="auto">
            <a:xfrm>
              <a:off x="4806524" y="1694665"/>
              <a:ext cx="190311" cy="271333"/>
            </a:xfrm>
            <a:custGeom>
              <a:avLst/>
              <a:gdLst/>
              <a:ahLst/>
              <a:cxnLst>
                <a:cxn ang="0">
                  <a:pos x="205" y="226"/>
                </a:cxn>
                <a:cxn ang="0">
                  <a:pos x="136" y="232"/>
                </a:cxn>
                <a:cxn ang="0">
                  <a:pos x="117" y="195"/>
                </a:cxn>
                <a:cxn ang="0">
                  <a:pos x="169" y="189"/>
                </a:cxn>
                <a:cxn ang="0">
                  <a:pos x="164" y="104"/>
                </a:cxn>
                <a:cxn ang="0">
                  <a:pos x="157" y="24"/>
                </a:cxn>
                <a:cxn ang="0">
                  <a:pos x="175" y="21"/>
                </a:cxn>
                <a:cxn ang="0">
                  <a:pos x="183" y="142"/>
                </a:cxn>
                <a:cxn ang="0">
                  <a:pos x="187" y="187"/>
                </a:cxn>
                <a:cxn ang="0">
                  <a:pos x="211" y="203"/>
                </a:cxn>
                <a:cxn ang="0">
                  <a:pos x="223" y="231"/>
                </a:cxn>
                <a:cxn ang="0">
                  <a:pos x="252" y="327"/>
                </a:cxn>
                <a:cxn ang="0">
                  <a:pos x="224" y="355"/>
                </a:cxn>
                <a:cxn ang="0">
                  <a:pos x="202" y="321"/>
                </a:cxn>
                <a:cxn ang="0">
                  <a:pos x="149" y="362"/>
                </a:cxn>
                <a:cxn ang="0">
                  <a:pos x="117" y="307"/>
                </a:cxn>
                <a:cxn ang="0">
                  <a:pos x="73" y="354"/>
                </a:cxn>
                <a:cxn ang="0">
                  <a:pos x="35" y="302"/>
                </a:cxn>
                <a:cxn ang="0">
                  <a:pos x="12" y="220"/>
                </a:cxn>
                <a:cxn ang="0">
                  <a:pos x="44" y="154"/>
                </a:cxn>
                <a:cxn ang="0">
                  <a:pos x="101" y="136"/>
                </a:cxn>
                <a:cxn ang="0">
                  <a:pos x="113" y="118"/>
                </a:cxn>
                <a:cxn ang="0">
                  <a:pos x="113" y="87"/>
                </a:cxn>
                <a:cxn ang="0">
                  <a:pos x="114" y="26"/>
                </a:cxn>
                <a:cxn ang="0">
                  <a:pos x="131" y="64"/>
                </a:cxn>
                <a:cxn ang="0">
                  <a:pos x="135" y="123"/>
                </a:cxn>
                <a:cxn ang="0">
                  <a:pos x="131" y="153"/>
                </a:cxn>
                <a:cxn ang="0">
                  <a:pos x="101" y="150"/>
                </a:cxn>
                <a:cxn ang="0">
                  <a:pos x="26" y="227"/>
                </a:cxn>
                <a:cxn ang="0">
                  <a:pos x="84" y="330"/>
                </a:cxn>
                <a:cxn ang="0">
                  <a:pos x="109" y="284"/>
                </a:cxn>
                <a:cxn ang="0">
                  <a:pos x="144" y="306"/>
                </a:cxn>
                <a:cxn ang="0">
                  <a:pos x="169" y="341"/>
                </a:cxn>
                <a:cxn ang="0">
                  <a:pos x="208" y="294"/>
                </a:cxn>
                <a:cxn ang="0">
                  <a:pos x="228" y="325"/>
                </a:cxn>
                <a:cxn ang="0">
                  <a:pos x="244" y="292"/>
                </a:cxn>
                <a:cxn ang="0">
                  <a:pos x="210" y="245"/>
                </a:cxn>
                <a:cxn ang="0">
                  <a:pos x="205" y="226"/>
                </a:cxn>
              </a:cxnLst>
              <a:rect l="0" t="0" r="r" b="b"/>
              <a:pathLst>
                <a:path w="263" h="375">
                  <a:moveTo>
                    <a:pt x="205" y="226"/>
                  </a:moveTo>
                  <a:cubicBezTo>
                    <a:pt x="183" y="234"/>
                    <a:pt x="159" y="238"/>
                    <a:pt x="136" y="232"/>
                  </a:cubicBezTo>
                  <a:cubicBezTo>
                    <a:pt x="119" y="228"/>
                    <a:pt x="97" y="210"/>
                    <a:pt x="117" y="195"/>
                  </a:cubicBezTo>
                  <a:cubicBezTo>
                    <a:pt x="121" y="192"/>
                    <a:pt x="169" y="187"/>
                    <a:pt x="169" y="189"/>
                  </a:cubicBezTo>
                  <a:cubicBezTo>
                    <a:pt x="166" y="164"/>
                    <a:pt x="164" y="104"/>
                    <a:pt x="164" y="104"/>
                  </a:cubicBezTo>
                  <a:cubicBezTo>
                    <a:pt x="164" y="104"/>
                    <a:pt x="158" y="53"/>
                    <a:pt x="157" y="24"/>
                  </a:cubicBezTo>
                  <a:cubicBezTo>
                    <a:pt x="161" y="23"/>
                    <a:pt x="173" y="20"/>
                    <a:pt x="175" y="21"/>
                  </a:cubicBezTo>
                  <a:cubicBezTo>
                    <a:pt x="180" y="61"/>
                    <a:pt x="181" y="102"/>
                    <a:pt x="183" y="142"/>
                  </a:cubicBezTo>
                  <a:cubicBezTo>
                    <a:pt x="184" y="153"/>
                    <a:pt x="181" y="178"/>
                    <a:pt x="187" y="187"/>
                  </a:cubicBezTo>
                  <a:cubicBezTo>
                    <a:pt x="193" y="195"/>
                    <a:pt x="204" y="196"/>
                    <a:pt x="211" y="203"/>
                  </a:cubicBezTo>
                  <a:cubicBezTo>
                    <a:pt x="219" y="210"/>
                    <a:pt x="222" y="220"/>
                    <a:pt x="223" y="231"/>
                  </a:cubicBezTo>
                  <a:cubicBezTo>
                    <a:pt x="229" y="263"/>
                    <a:pt x="263" y="296"/>
                    <a:pt x="252" y="327"/>
                  </a:cubicBezTo>
                  <a:cubicBezTo>
                    <a:pt x="249" y="339"/>
                    <a:pt x="240" y="361"/>
                    <a:pt x="224" y="355"/>
                  </a:cubicBezTo>
                  <a:cubicBezTo>
                    <a:pt x="212" y="351"/>
                    <a:pt x="208" y="331"/>
                    <a:pt x="202" y="321"/>
                  </a:cubicBezTo>
                  <a:cubicBezTo>
                    <a:pt x="199" y="346"/>
                    <a:pt x="177" y="375"/>
                    <a:pt x="149" y="362"/>
                  </a:cubicBezTo>
                  <a:cubicBezTo>
                    <a:pt x="134" y="355"/>
                    <a:pt x="121" y="323"/>
                    <a:pt x="117" y="307"/>
                  </a:cubicBezTo>
                  <a:cubicBezTo>
                    <a:pt x="111" y="326"/>
                    <a:pt x="98" y="356"/>
                    <a:pt x="73" y="354"/>
                  </a:cubicBezTo>
                  <a:cubicBezTo>
                    <a:pt x="53" y="353"/>
                    <a:pt x="38" y="320"/>
                    <a:pt x="35" y="302"/>
                  </a:cubicBezTo>
                  <a:cubicBezTo>
                    <a:pt x="30" y="274"/>
                    <a:pt x="0" y="247"/>
                    <a:pt x="12" y="220"/>
                  </a:cubicBezTo>
                  <a:cubicBezTo>
                    <a:pt x="21" y="198"/>
                    <a:pt x="27" y="170"/>
                    <a:pt x="44" y="154"/>
                  </a:cubicBezTo>
                  <a:cubicBezTo>
                    <a:pt x="61" y="138"/>
                    <a:pt x="80" y="141"/>
                    <a:pt x="101" y="136"/>
                  </a:cubicBezTo>
                  <a:cubicBezTo>
                    <a:pt x="113" y="134"/>
                    <a:pt x="113" y="130"/>
                    <a:pt x="113" y="118"/>
                  </a:cubicBezTo>
                  <a:cubicBezTo>
                    <a:pt x="113" y="108"/>
                    <a:pt x="113" y="97"/>
                    <a:pt x="113" y="87"/>
                  </a:cubicBezTo>
                  <a:cubicBezTo>
                    <a:pt x="114" y="71"/>
                    <a:pt x="105" y="40"/>
                    <a:pt x="114" y="26"/>
                  </a:cubicBezTo>
                  <a:cubicBezTo>
                    <a:pt x="129" y="0"/>
                    <a:pt x="131" y="56"/>
                    <a:pt x="131" y="64"/>
                  </a:cubicBezTo>
                  <a:cubicBezTo>
                    <a:pt x="132" y="84"/>
                    <a:pt x="133" y="103"/>
                    <a:pt x="135" y="123"/>
                  </a:cubicBezTo>
                  <a:cubicBezTo>
                    <a:pt x="135" y="130"/>
                    <a:pt x="138" y="148"/>
                    <a:pt x="131" y="153"/>
                  </a:cubicBezTo>
                  <a:cubicBezTo>
                    <a:pt x="125" y="158"/>
                    <a:pt x="109" y="150"/>
                    <a:pt x="101" y="150"/>
                  </a:cubicBezTo>
                  <a:cubicBezTo>
                    <a:pt x="59" y="149"/>
                    <a:pt x="36" y="192"/>
                    <a:pt x="26" y="227"/>
                  </a:cubicBezTo>
                  <a:cubicBezTo>
                    <a:pt x="22" y="241"/>
                    <a:pt x="41" y="352"/>
                    <a:pt x="84" y="330"/>
                  </a:cubicBezTo>
                  <a:cubicBezTo>
                    <a:pt x="99" y="323"/>
                    <a:pt x="100" y="297"/>
                    <a:pt x="109" y="284"/>
                  </a:cubicBezTo>
                  <a:cubicBezTo>
                    <a:pt x="125" y="262"/>
                    <a:pt x="136" y="291"/>
                    <a:pt x="144" y="306"/>
                  </a:cubicBezTo>
                  <a:cubicBezTo>
                    <a:pt x="148" y="315"/>
                    <a:pt x="152" y="337"/>
                    <a:pt x="169" y="341"/>
                  </a:cubicBezTo>
                  <a:cubicBezTo>
                    <a:pt x="186" y="345"/>
                    <a:pt x="194" y="289"/>
                    <a:pt x="208" y="294"/>
                  </a:cubicBezTo>
                  <a:cubicBezTo>
                    <a:pt x="224" y="299"/>
                    <a:pt x="220" y="315"/>
                    <a:pt x="228" y="325"/>
                  </a:cubicBezTo>
                  <a:cubicBezTo>
                    <a:pt x="242" y="346"/>
                    <a:pt x="244" y="305"/>
                    <a:pt x="244" y="292"/>
                  </a:cubicBezTo>
                  <a:cubicBezTo>
                    <a:pt x="245" y="276"/>
                    <a:pt x="211" y="261"/>
                    <a:pt x="210" y="245"/>
                  </a:cubicBezTo>
                  <a:lnTo>
                    <a:pt x="205" y="226"/>
                  </a:lnTo>
                  <a:close/>
                </a:path>
              </a:pathLst>
            </a:custGeom>
            <a:solidFill>
              <a:srgbClr val="FFD38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ŝľîḑe"/>
            <p:cNvSpPr/>
            <p:nvPr/>
          </p:nvSpPr>
          <p:spPr bwMode="auto">
            <a:xfrm>
              <a:off x="4906359" y="1929127"/>
              <a:ext cx="46325" cy="36209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53" y="17"/>
                </a:cxn>
                <a:cxn ang="0">
                  <a:pos x="64" y="0"/>
                </a:cxn>
                <a:cxn ang="0">
                  <a:pos x="11" y="38"/>
                </a:cxn>
                <a:cxn ang="0">
                  <a:pos x="0" y="28"/>
                </a:cxn>
                <a:cxn ang="0">
                  <a:pos x="29" y="40"/>
                </a:cxn>
              </a:cxnLst>
              <a:rect l="0" t="0" r="r" b="b"/>
              <a:pathLst>
                <a:path w="64" h="50">
                  <a:moveTo>
                    <a:pt x="29" y="40"/>
                  </a:moveTo>
                  <a:cubicBezTo>
                    <a:pt x="43" y="38"/>
                    <a:pt x="48" y="29"/>
                    <a:pt x="53" y="17"/>
                  </a:cubicBezTo>
                  <a:cubicBezTo>
                    <a:pt x="54" y="16"/>
                    <a:pt x="59" y="3"/>
                    <a:pt x="64" y="0"/>
                  </a:cubicBezTo>
                  <a:cubicBezTo>
                    <a:pt x="59" y="24"/>
                    <a:pt x="38" y="50"/>
                    <a:pt x="11" y="38"/>
                  </a:cubicBezTo>
                  <a:cubicBezTo>
                    <a:pt x="7" y="36"/>
                    <a:pt x="3" y="33"/>
                    <a:pt x="0" y="28"/>
                  </a:cubicBezTo>
                  <a:cubicBezTo>
                    <a:pt x="9" y="36"/>
                    <a:pt x="19" y="41"/>
                    <a:pt x="29" y="4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ṣlîde"/>
            <p:cNvSpPr/>
            <p:nvPr/>
          </p:nvSpPr>
          <p:spPr bwMode="auto">
            <a:xfrm>
              <a:off x="4954103" y="1925534"/>
              <a:ext cx="36966" cy="31766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8" y="19"/>
                </a:cxn>
                <a:cxn ang="0">
                  <a:pos x="15" y="28"/>
                </a:cxn>
                <a:cxn ang="0">
                  <a:pos x="51" y="0"/>
                </a:cxn>
                <a:cxn ang="0">
                  <a:pos x="48" y="8"/>
                </a:cxn>
                <a:cxn ang="0">
                  <a:pos x="20" y="36"/>
                </a:cxn>
                <a:cxn ang="0">
                  <a:pos x="0" y="5"/>
                </a:cxn>
                <a:cxn ang="0">
                  <a:pos x="4" y="10"/>
                </a:cxn>
              </a:cxnLst>
              <a:rect l="0" t="0" r="r" b="b"/>
              <a:pathLst>
                <a:path w="51" h="44">
                  <a:moveTo>
                    <a:pt x="4" y="10"/>
                  </a:moveTo>
                  <a:cubicBezTo>
                    <a:pt x="5" y="13"/>
                    <a:pt x="6" y="16"/>
                    <a:pt x="8" y="19"/>
                  </a:cubicBezTo>
                  <a:cubicBezTo>
                    <a:pt x="9" y="23"/>
                    <a:pt x="12" y="26"/>
                    <a:pt x="15" y="28"/>
                  </a:cubicBezTo>
                  <a:cubicBezTo>
                    <a:pt x="32" y="44"/>
                    <a:pt x="45" y="17"/>
                    <a:pt x="51" y="0"/>
                  </a:cubicBezTo>
                  <a:cubicBezTo>
                    <a:pt x="50" y="3"/>
                    <a:pt x="49" y="6"/>
                    <a:pt x="48" y="8"/>
                  </a:cubicBezTo>
                  <a:cubicBezTo>
                    <a:pt x="45" y="20"/>
                    <a:pt x="36" y="42"/>
                    <a:pt x="20" y="36"/>
                  </a:cubicBezTo>
                  <a:cubicBezTo>
                    <a:pt x="9" y="32"/>
                    <a:pt x="5" y="15"/>
                    <a:pt x="0" y="5"/>
                  </a:cubicBezTo>
                  <a:cubicBezTo>
                    <a:pt x="1" y="5"/>
                    <a:pt x="3" y="6"/>
                    <a:pt x="4" y="1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sḷíḓè"/>
            <p:cNvSpPr/>
            <p:nvPr/>
          </p:nvSpPr>
          <p:spPr bwMode="auto">
            <a:xfrm>
              <a:off x="4806524" y="1694665"/>
              <a:ext cx="96905" cy="257624"/>
            </a:xfrm>
            <a:custGeom>
              <a:avLst/>
              <a:gdLst/>
              <a:ahLst/>
              <a:cxnLst>
                <a:cxn ang="0">
                  <a:pos x="134" y="108"/>
                </a:cxn>
                <a:cxn ang="0">
                  <a:pos x="132" y="111"/>
                </a:cxn>
                <a:cxn ang="0">
                  <a:pos x="117" y="144"/>
                </a:cxn>
                <a:cxn ang="0">
                  <a:pos x="82" y="149"/>
                </a:cxn>
                <a:cxn ang="0">
                  <a:pos x="37" y="172"/>
                </a:cxn>
                <a:cxn ang="0">
                  <a:pos x="14" y="232"/>
                </a:cxn>
                <a:cxn ang="0">
                  <a:pos x="39" y="281"/>
                </a:cxn>
                <a:cxn ang="0">
                  <a:pos x="39" y="283"/>
                </a:cxn>
                <a:cxn ang="0">
                  <a:pos x="64" y="343"/>
                </a:cxn>
                <a:cxn ang="0">
                  <a:pos x="113" y="316"/>
                </a:cxn>
                <a:cxn ang="0">
                  <a:pos x="113" y="317"/>
                </a:cxn>
                <a:cxn ang="0">
                  <a:pos x="73" y="354"/>
                </a:cxn>
                <a:cxn ang="0">
                  <a:pos x="35" y="302"/>
                </a:cxn>
                <a:cxn ang="0">
                  <a:pos x="12" y="220"/>
                </a:cxn>
                <a:cxn ang="0">
                  <a:pos x="44" y="154"/>
                </a:cxn>
                <a:cxn ang="0">
                  <a:pos x="101" y="136"/>
                </a:cxn>
                <a:cxn ang="0">
                  <a:pos x="113" y="118"/>
                </a:cxn>
                <a:cxn ang="0">
                  <a:pos x="113" y="87"/>
                </a:cxn>
                <a:cxn ang="0">
                  <a:pos x="114" y="26"/>
                </a:cxn>
                <a:cxn ang="0">
                  <a:pos x="131" y="64"/>
                </a:cxn>
                <a:cxn ang="0">
                  <a:pos x="134" y="108"/>
                </a:cxn>
              </a:cxnLst>
              <a:rect l="0" t="0" r="r" b="b"/>
              <a:pathLst>
                <a:path w="134" h="356">
                  <a:moveTo>
                    <a:pt x="134" y="108"/>
                  </a:moveTo>
                  <a:cubicBezTo>
                    <a:pt x="133" y="109"/>
                    <a:pt x="132" y="110"/>
                    <a:pt x="132" y="111"/>
                  </a:cubicBezTo>
                  <a:cubicBezTo>
                    <a:pt x="131" y="122"/>
                    <a:pt x="131" y="140"/>
                    <a:pt x="117" y="144"/>
                  </a:cubicBezTo>
                  <a:cubicBezTo>
                    <a:pt x="106" y="148"/>
                    <a:pt x="94" y="148"/>
                    <a:pt x="82" y="149"/>
                  </a:cubicBezTo>
                  <a:cubicBezTo>
                    <a:pt x="65" y="152"/>
                    <a:pt x="47" y="157"/>
                    <a:pt x="37" y="172"/>
                  </a:cubicBezTo>
                  <a:cubicBezTo>
                    <a:pt x="24" y="191"/>
                    <a:pt x="20" y="211"/>
                    <a:pt x="14" y="232"/>
                  </a:cubicBezTo>
                  <a:cubicBezTo>
                    <a:pt x="10" y="248"/>
                    <a:pt x="40" y="264"/>
                    <a:pt x="39" y="281"/>
                  </a:cubicBezTo>
                  <a:cubicBezTo>
                    <a:pt x="39" y="281"/>
                    <a:pt x="39" y="282"/>
                    <a:pt x="39" y="283"/>
                  </a:cubicBezTo>
                  <a:cubicBezTo>
                    <a:pt x="40" y="304"/>
                    <a:pt x="39" y="335"/>
                    <a:pt x="64" y="343"/>
                  </a:cubicBezTo>
                  <a:cubicBezTo>
                    <a:pt x="90" y="352"/>
                    <a:pt x="98" y="332"/>
                    <a:pt x="113" y="316"/>
                  </a:cubicBezTo>
                  <a:cubicBezTo>
                    <a:pt x="113" y="316"/>
                    <a:pt x="113" y="317"/>
                    <a:pt x="113" y="317"/>
                  </a:cubicBezTo>
                  <a:cubicBezTo>
                    <a:pt x="106" y="335"/>
                    <a:pt x="94" y="356"/>
                    <a:pt x="73" y="354"/>
                  </a:cubicBezTo>
                  <a:cubicBezTo>
                    <a:pt x="53" y="353"/>
                    <a:pt x="38" y="320"/>
                    <a:pt x="35" y="302"/>
                  </a:cubicBezTo>
                  <a:cubicBezTo>
                    <a:pt x="30" y="274"/>
                    <a:pt x="0" y="247"/>
                    <a:pt x="12" y="220"/>
                  </a:cubicBezTo>
                  <a:cubicBezTo>
                    <a:pt x="21" y="198"/>
                    <a:pt x="27" y="170"/>
                    <a:pt x="44" y="154"/>
                  </a:cubicBezTo>
                  <a:cubicBezTo>
                    <a:pt x="61" y="138"/>
                    <a:pt x="80" y="141"/>
                    <a:pt x="101" y="136"/>
                  </a:cubicBezTo>
                  <a:cubicBezTo>
                    <a:pt x="113" y="134"/>
                    <a:pt x="113" y="130"/>
                    <a:pt x="113" y="118"/>
                  </a:cubicBezTo>
                  <a:cubicBezTo>
                    <a:pt x="113" y="108"/>
                    <a:pt x="113" y="97"/>
                    <a:pt x="113" y="87"/>
                  </a:cubicBezTo>
                  <a:cubicBezTo>
                    <a:pt x="114" y="71"/>
                    <a:pt x="105" y="40"/>
                    <a:pt x="114" y="26"/>
                  </a:cubicBezTo>
                  <a:cubicBezTo>
                    <a:pt x="129" y="0"/>
                    <a:pt x="131" y="56"/>
                    <a:pt x="131" y="64"/>
                  </a:cubicBezTo>
                  <a:cubicBezTo>
                    <a:pt x="132" y="79"/>
                    <a:pt x="133" y="94"/>
                    <a:pt x="134" y="108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ṥḻiḋe"/>
            <p:cNvSpPr/>
            <p:nvPr/>
          </p:nvSpPr>
          <p:spPr bwMode="auto">
            <a:xfrm>
              <a:off x="4920162" y="1709130"/>
              <a:ext cx="46231" cy="145404"/>
            </a:xfrm>
            <a:custGeom>
              <a:avLst/>
              <a:gdLst/>
              <a:ahLst/>
              <a:cxnLst>
                <a:cxn ang="0">
                  <a:pos x="17" y="169"/>
                </a:cxn>
                <a:cxn ang="0">
                  <a:pos x="12" y="169"/>
                </a:cxn>
                <a:cxn ang="0">
                  <a:pos x="12" y="165"/>
                </a:cxn>
                <a:cxn ang="0">
                  <a:pos x="16" y="161"/>
                </a:cxn>
                <a:cxn ang="0">
                  <a:pos x="12" y="45"/>
                </a:cxn>
                <a:cxn ang="0">
                  <a:pos x="4" y="45"/>
                </a:cxn>
                <a:cxn ang="0">
                  <a:pos x="5" y="66"/>
                </a:cxn>
                <a:cxn ang="0">
                  <a:pos x="0" y="4"/>
                </a:cxn>
                <a:cxn ang="0">
                  <a:pos x="18" y="1"/>
                </a:cxn>
                <a:cxn ang="0">
                  <a:pos x="26" y="122"/>
                </a:cxn>
                <a:cxn ang="0">
                  <a:pos x="30" y="167"/>
                </a:cxn>
                <a:cxn ang="0">
                  <a:pos x="54" y="183"/>
                </a:cxn>
                <a:cxn ang="0">
                  <a:pos x="64" y="201"/>
                </a:cxn>
                <a:cxn ang="0">
                  <a:pos x="17" y="169"/>
                </a:cxn>
              </a:cxnLst>
              <a:rect l="0" t="0" r="r" b="b"/>
              <a:pathLst>
                <a:path w="64" h="201">
                  <a:moveTo>
                    <a:pt x="17" y="169"/>
                  </a:moveTo>
                  <a:cubicBezTo>
                    <a:pt x="15" y="169"/>
                    <a:pt x="14" y="169"/>
                    <a:pt x="12" y="169"/>
                  </a:cubicBezTo>
                  <a:cubicBezTo>
                    <a:pt x="12" y="168"/>
                    <a:pt x="12" y="167"/>
                    <a:pt x="12" y="165"/>
                  </a:cubicBezTo>
                  <a:cubicBezTo>
                    <a:pt x="14" y="165"/>
                    <a:pt x="16" y="164"/>
                    <a:pt x="16" y="161"/>
                  </a:cubicBezTo>
                  <a:cubicBezTo>
                    <a:pt x="14" y="122"/>
                    <a:pt x="14" y="84"/>
                    <a:pt x="12" y="45"/>
                  </a:cubicBezTo>
                  <a:cubicBezTo>
                    <a:pt x="12" y="40"/>
                    <a:pt x="4" y="40"/>
                    <a:pt x="4" y="45"/>
                  </a:cubicBezTo>
                  <a:cubicBezTo>
                    <a:pt x="4" y="52"/>
                    <a:pt x="4" y="59"/>
                    <a:pt x="5" y="66"/>
                  </a:cubicBezTo>
                  <a:cubicBezTo>
                    <a:pt x="3" y="48"/>
                    <a:pt x="1" y="22"/>
                    <a:pt x="0" y="4"/>
                  </a:cubicBezTo>
                  <a:cubicBezTo>
                    <a:pt x="4" y="3"/>
                    <a:pt x="16" y="0"/>
                    <a:pt x="18" y="1"/>
                  </a:cubicBezTo>
                  <a:cubicBezTo>
                    <a:pt x="23" y="41"/>
                    <a:pt x="24" y="82"/>
                    <a:pt x="26" y="122"/>
                  </a:cubicBezTo>
                  <a:cubicBezTo>
                    <a:pt x="27" y="133"/>
                    <a:pt x="24" y="158"/>
                    <a:pt x="30" y="167"/>
                  </a:cubicBezTo>
                  <a:cubicBezTo>
                    <a:pt x="36" y="175"/>
                    <a:pt x="47" y="176"/>
                    <a:pt x="54" y="183"/>
                  </a:cubicBezTo>
                  <a:cubicBezTo>
                    <a:pt x="59" y="187"/>
                    <a:pt x="62" y="194"/>
                    <a:pt x="64" y="201"/>
                  </a:cubicBezTo>
                  <a:cubicBezTo>
                    <a:pt x="57" y="184"/>
                    <a:pt x="42" y="172"/>
                    <a:pt x="17" y="169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ślîḓè"/>
            <p:cNvSpPr/>
            <p:nvPr/>
          </p:nvSpPr>
          <p:spPr bwMode="auto">
            <a:xfrm>
              <a:off x="4890476" y="1794500"/>
              <a:ext cx="14465" cy="130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5" y="15"/>
                </a:cxn>
                <a:cxn ang="0">
                  <a:pos x="0" y="15"/>
                </a:cxn>
                <a:cxn ang="0">
                  <a:pos x="11" y="10"/>
                </a:cxn>
                <a:cxn ang="0">
                  <a:pos x="20" y="0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6"/>
                    <a:pt x="19" y="13"/>
                    <a:pt x="15" y="15"/>
                  </a:cubicBezTo>
                  <a:cubicBezTo>
                    <a:pt x="12" y="18"/>
                    <a:pt x="6" y="17"/>
                    <a:pt x="0" y="15"/>
                  </a:cubicBezTo>
                  <a:cubicBezTo>
                    <a:pt x="4" y="14"/>
                    <a:pt x="8" y="12"/>
                    <a:pt x="11" y="10"/>
                  </a:cubicBezTo>
                  <a:cubicBezTo>
                    <a:pt x="15" y="8"/>
                    <a:pt x="18" y="4"/>
                    <a:pt x="20" y="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Sḷîḍe"/>
            <p:cNvSpPr/>
            <p:nvPr/>
          </p:nvSpPr>
          <p:spPr bwMode="auto">
            <a:xfrm>
              <a:off x="4789128" y="1613549"/>
              <a:ext cx="201183" cy="136139"/>
            </a:xfrm>
            <a:custGeom>
              <a:avLst/>
              <a:gdLst/>
              <a:ahLst/>
              <a:cxnLst>
                <a:cxn ang="0">
                  <a:pos x="18" y="176"/>
                </a:cxn>
                <a:cxn ang="0">
                  <a:pos x="19" y="151"/>
                </a:cxn>
                <a:cxn ang="0">
                  <a:pos x="12" y="142"/>
                </a:cxn>
                <a:cxn ang="0">
                  <a:pos x="24" y="119"/>
                </a:cxn>
                <a:cxn ang="0">
                  <a:pos x="28" y="90"/>
                </a:cxn>
                <a:cxn ang="0">
                  <a:pos x="21" y="62"/>
                </a:cxn>
                <a:cxn ang="0">
                  <a:pos x="45" y="22"/>
                </a:cxn>
                <a:cxn ang="0">
                  <a:pos x="111" y="12"/>
                </a:cxn>
                <a:cxn ang="0">
                  <a:pos x="239" y="23"/>
                </a:cxn>
                <a:cxn ang="0">
                  <a:pos x="249" y="64"/>
                </a:cxn>
                <a:cxn ang="0">
                  <a:pos x="255" y="92"/>
                </a:cxn>
                <a:cxn ang="0">
                  <a:pos x="254" y="125"/>
                </a:cxn>
                <a:cxn ang="0">
                  <a:pos x="258" y="161"/>
                </a:cxn>
                <a:cxn ang="0">
                  <a:pos x="267" y="187"/>
                </a:cxn>
                <a:cxn ang="0">
                  <a:pos x="18" y="176"/>
                </a:cxn>
              </a:cxnLst>
              <a:rect l="0" t="0" r="r" b="b"/>
              <a:pathLst>
                <a:path w="278" h="188">
                  <a:moveTo>
                    <a:pt x="18" y="176"/>
                  </a:moveTo>
                  <a:cubicBezTo>
                    <a:pt x="2" y="180"/>
                    <a:pt x="6" y="156"/>
                    <a:pt x="19" y="151"/>
                  </a:cubicBezTo>
                  <a:cubicBezTo>
                    <a:pt x="17" y="151"/>
                    <a:pt x="13" y="147"/>
                    <a:pt x="12" y="142"/>
                  </a:cubicBezTo>
                  <a:cubicBezTo>
                    <a:pt x="10" y="137"/>
                    <a:pt x="9" y="120"/>
                    <a:pt x="24" y="119"/>
                  </a:cubicBezTo>
                  <a:cubicBezTo>
                    <a:pt x="9" y="115"/>
                    <a:pt x="16" y="96"/>
                    <a:pt x="28" y="90"/>
                  </a:cubicBezTo>
                  <a:cubicBezTo>
                    <a:pt x="13" y="89"/>
                    <a:pt x="10" y="70"/>
                    <a:pt x="21" y="62"/>
                  </a:cubicBezTo>
                  <a:cubicBezTo>
                    <a:pt x="0" y="51"/>
                    <a:pt x="36" y="26"/>
                    <a:pt x="45" y="22"/>
                  </a:cubicBezTo>
                  <a:cubicBezTo>
                    <a:pt x="66" y="14"/>
                    <a:pt x="88" y="13"/>
                    <a:pt x="111" y="12"/>
                  </a:cubicBezTo>
                  <a:cubicBezTo>
                    <a:pt x="153" y="9"/>
                    <a:pt x="202" y="0"/>
                    <a:pt x="239" y="23"/>
                  </a:cubicBezTo>
                  <a:cubicBezTo>
                    <a:pt x="253" y="31"/>
                    <a:pt x="278" y="54"/>
                    <a:pt x="249" y="64"/>
                  </a:cubicBezTo>
                  <a:cubicBezTo>
                    <a:pt x="259" y="67"/>
                    <a:pt x="273" y="93"/>
                    <a:pt x="255" y="92"/>
                  </a:cubicBezTo>
                  <a:cubicBezTo>
                    <a:pt x="271" y="98"/>
                    <a:pt x="267" y="118"/>
                    <a:pt x="254" y="125"/>
                  </a:cubicBezTo>
                  <a:cubicBezTo>
                    <a:pt x="268" y="128"/>
                    <a:pt x="278" y="160"/>
                    <a:pt x="258" y="161"/>
                  </a:cubicBezTo>
                  <a:cubicBezTo>
                    <a:pt x="275" y="164"/>
                    <a:pt x="275" y="188"/>
                    <a:pt x="267" y="187"/>
                  </a:cubicBezTo>
                  <a:cubicBezTo>
                    <a:pt x="258" y="186"/>
                    <a:pt x="178" y="135"/>
                    <a:pt x="18" y="176"/>
                  </a:cubicBezTo>
                  <a:close/>
                </a:path>
              </a:pathLst>
            </a:custGeom>
            <a:solidFill>
              <a:srgbClr val="D3D0C9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ṩlíďê"/>
            <p:cNvSpPr/>
            <p:nvPr/>
          </p:nvSpPr>
          <p:spPr bwMode="auto">
            <a:xfrm>
              <a:off x="4804350" y="1630944"/>
              <a:ext cx="164974" cy="2893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48" y="18"/>
                </a:cxn>
                <a:cxn ang="0">
                  <a:pos x="228" y="40"/>
                </a:cxn>
                <a:cxn ang="0">
                  <a:pos x="0" y="38"/>
                </a:cxn>
              </a:cxnLst>
              <a:rect l="0" t="0" r="r" b="b"/>
              <a:pathLst>
                <a:path w="228" h="40">
                  <a:moveTo>
                    <a:pt x="0" y="38"/>
                  </a:moveTo>
                  <a:cubicBezTo>
                    <a:pt x="0" y="38"/>
                    <a:pt x="10" y="26"/>
                    <a:pt x="48" y="18"/>
                  </a:cubicBezTo>
                  <a:cubicBezTo>
                    <a:pt x="101" y="6"/>
                    <a:pt x="190" y="0"/>
                    <a:pt x="228" y="40"/>
                  </a:cubicBezTo>
                  <a:cubicBezTo>
                    <a:pt x="228" y="40"/>
                    <a:pt x="166" y="1"/>
                    <a:pt x="0" y="38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šḻîdê"/>
            <p:cNvSpPr/>
            <p:nvPr/>
          </p:nvSpPr>
          <p:spPr bwMode="auto">
            <a:xfrm>
              <a:off x="4809360" y="1651271"/>
              <a:ext cx="164312" cy="2893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27" y="40"/>
                </a:cxn>
                <a:cxn ang="0">
                  <a:pos x="0" y="38"/>
                </a:cxn>
              </a:cxnLst>
              <a:rect l="0" t="0" r="r" b="b"/>
              <a:pathLst>
                <a:path w="227" h="40">
                  <a:moveTo>
                    <a:pt x="0" y="38"/>
                  </a:moveTo>
                  <a:cubicBezTo>
                    <a:pt x="0" y="38"/>
                    <a:pt x="158" y="0"/>
                    <a:pt x="227" y="40"/>
                  </a:cubicBezTo>
                  <a:cubicBezTo>
                    <a:pt x="227" y="40"/>
                    <a:pt x="174" y="20"/>
                    <a:pt x="0" y="38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ŝḻiḋe"/>
            <p:cNvSpPr/>
            <p:nvPr/>
          </p:nvSpPr>
          <p:spPr bwMode="auto">
            <a:xfrm>
              <a:off x="4806524" y="1674339"/>
              <a:ext cx="166392" cy="2968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30" y="41"/>
                </a:cxn>
                <a:cxn ang="0">
                  <a:pos x="133" y="31"/>
                </a:cxn>
                <a:cxn ang="0">
                  <a:pos x="0" y="35"/>
                </a:cxn>
              </a:cxnLst>
              <a:rect l="0" t="0" r="r" b="b"/>
              <a:pathLst>
                <a:path w="230" h="41">
                  <a:moveTo>
                    <a:pt x="0" y="35"/>
                  </a:moveTo>
                  <a:cubicBezTo>
                    <a:pt x="0" y="35"/>
                    <a:pt x="163" y="0"/>
                    <a:pt x="230" y="41"/>
                  </a:cubicBezTo>
                  <a:cubicBezTo>
                    <a:pt x="230" y="41"/>
                    <a:pt x="176" y="32"/>
                    <a:pt x="133" y="31"/>
                  </a:cubicBezTo>
                  <a:cubicBezTo>
                    <a:pt x="91" y="3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íŝļíḋè"/>
            <p:cNvSpPr/>
            <p:nvPr/>
          </p:nvSpPr>
          <p:spPr bwMode="auto">
            <a:xfrm>
              <a:off x="4802931" y="1690316"/>
              <a:ext cx="172916" cy="39802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239" y="55"/>
                </a:cxn>
                <a:cxn ang="0">
                  <a:pos x="0" y="45"/>
                </a:cxn>
              </a:cxnLst>
              <a:rect l="0" t="0" r="r" b="b"/>
              <a:pathLst>
                <a:path w="239" h="55">
                  <a:moveTo>
                    <a:pt x="0" y="45"/>
                  </a:moveTo>
                  <a:cubicBezTo>
                    <a:pt x="0" y="45"/>
                    <a:pt x="163" y="0"/>
                    <a:pt x="239" y="55"/>
                  </a:cubicBezTo>
                  <a:cubicBezTo>
                    <a:pt x="239" y="55"/>
                    <a:pt x="158" y="25"/>
                    <a:pt x="0" y="45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63" name="îṡḻiḓé"/>
          <p:cNvGrpSpPr/>
          <p:nvPr/>
        </p:nvGrpSpPr>
        <p:grpSpPr>
          <a:xfrm>
            <a:off x="4154409" y="2666464"/>
            <a:ext cx="994829" cy="2206720"/>
            <a:chOff x="3867259" y="2349551"/>
            <a:chExt cx="497853" cy="1104333"/>
          </a:xfrm>
        </p:grpSpPr>
        <p:sp>
          <p:nvSpPr>
            <p:cNvPr id="164" name="iśḷiḋe"/>
            <p:cNvSpPr/>
            <p:nvPr/>
          </p:nvSpPr>
          <p:spPr bwMode="auto">
            <a:xfrm>
              <a:off x="4228311" y="3080447"/>
              <a:ext cx="36966" cy="8905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56"/>
                </a:cxn>
                <a:cxn ang="0">
                  <a:pos x="39" y="88"/>
                </a:cxn>
                <a:cxn ang="0">
                  <a:pos x="12" y="120"/>
                </a:cxn>
                <a:cxn ang="0">
                  <a:pos x="25" y="80"/>
                </a:cxn>
                <a:cxn ang="0">
                  <a:pos x="17" y="42"/>
                </a:cxn>
                <a:cxn ang="0">
                  <a:pos x="12" y="64"/>
                </a:cxn>
                <a:cxn ang="0">
                  <a:pos x="0" y="64"/>
                </a:cxn>
                <a:cxn ang="0">
                  <a:pos x="5" y="7"/>
                </a:cxn>
                <a:cxn ang="0">
                  <a:pos x="34" y="0"/>
                </a:cxn>
              </a:cxnLst>
              <a:rect l="0" t="0" r="r" b="b"/>
              <a:pathLst>
                <a:path w="51" h="123">
                  <a:moveTo>
                    <a:pt x="34" y="0"/>
                  </a:move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51" y="70"/>
                    <a:pt x="39" y="88"/>
                  </a:cubicBezTo>
                  <a:cubicBezTo>
                    <a:pt x="28" y="107"/>
                    <a:pt x="17" y="123"/>
                    <a:pt x="12" y="120"/>
                  </a:cubicBezTo>
                  <a:cubicBezTo>
                    <a:pt x="6" y="116"/>
                    <a:pt x="18" y="88"/>
                    <a:pt x="25" y="80"/>
                  </a:cubicBezTo>
                  <a:cubicBezTo>
                    <a:pt x="32" y="73"/>
                    <a:pt x="17" y="42"/>
                    <a:pt x="17" y="42"/>
                  </a:cubicBezTo>
                  <a:cubicBezTo>
                    <a:pt x="17" y="42"/>
                    <a:pt x="9" y="54"/>
                    <a:pt x="12" y="64"/>
                  </a:cubicBezTo>
                  <a:cubicBezTo>
                    <a:pt x="12" y="64"/>
                    <a:pt x="4" y="72"/>
                    <a:pt x="0" y="6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22" y="6"/>
                    <a:pt x="34" y="0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ïṣļíḓè"/>
            <p:cNvSpPr/>
            <p:nvPr/>
          </p:nvSpPr>
          <p:spPr bwMode="auto">
            <a:xfrm>
              <a:off x="4230486" y="3080447"/>
              <a:ext cx="25337" cy="15883"/>
            </a:xfrm>
            <a:custGeom>
              <a:avLst/>
              <a:gdLst/>
              <a:ahLst/>
              <a:cxnLst>
                <a:cxn ang="0">
                  <a:pos x="35" y="17"/>
                </a:cxn>
                <a:cxn ang="0">
                  <a:pos x="31" y="0"/>
                </a:cxn>
                <a:cxn ang="0">
                  <a:pos x="2" y="7"/>
                </a:cxn>
                <a:cxn ang="0">
                  <a:pos x="0" y="22"/>
                </a:cxn>
                <a:cxn ang="0">
                  <a:pos x="35" y="17"/>
                </a:cxn>
              </a:cxnLst>
              <a:rect l="0" t="0" r="r" b="b"/>
              <a:pathLst>
                <a:path w="35" h="22">
                  <a:moveTo>
                    <a:pt x="35" y="17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9" y="6"/>
                    <a:pt x="2" y="7"/>
                    <a:pt x="2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0"/>
                    <a:pt x="23" y="17"/>
                    <a:pt x="35" y="1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ïşľídê"/>
            <p:cNvSpPr/>
            <p:nvPr/>
          </p:nvSpPr>
          <p:spPr bwMode="auto">
            <a:xfrm>
              <a:off x="4232660" y="3105028"/>
              <a:ext cx="22501" cy="62303"/>
            </a:xfrm>
            <a:custGeom>
              <a:avLst/>
              <a:gdLst/>
              <a:ahLst/>
              <a:cxnLst>
                <a:cxn ang="0">
                  <a:pos x="11" y="8"/>
                </a:cxn>
                <a:cxn ang="0">
                  <a:pos x="19" y="46"/>
                </a:cxn>
                <a:cxn ang="0">
                  <a:pos x="6" y="86"/>
                </a:cxn>
                <a:cxn ang="0">
                  <a:pos x="6" y="86"/>
                </a:cxn>
                <a:cxn ang="0">
                  <a:pos x="31" y="40"/>
                </a:cxn>
                <a:cxn ang="0">
                  <a:pos x="18" y="4"/>
                </a:cxn>
                <a:cxn ang="0">
                  <a:pos x="2" y="3"/>
                </a:cxn>
                <a:cxn ang="0">
                  <a:pos x="0" y="34"/>
                </a:cxn>
                <a:cxn ang="0">
                  <a:pos x="6" y="30"/>
                </a:cxn>
                <a:cxn ang="0">
                  <a:pos x="11" y="8"/>
                </a:cxn>
              </a:cxnLst>
              <a:rect l="0" t="0" r="r" b="b"/>
              <a:pathLst>
                <a:path w="31" h="86">
                  <a:moveTo>
                    <a:pt x="11" y="8"/>
                  </a:moveTo>
                  <a:cubicBezTo>
                    <a:pt x="11" y="8"/>
                    <a:pt x="26" y="39"/>
                    <a:pt x="19" y="46"/>
                  </a:cubicBezTo>
                  <a:cubicBezTo>
                    <a:pt x="12" y="54"/>
                    <a:pt x="0" y="82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4" y="70"/>
                    <a:pt x="26" y="56"/>
                    <a:pt x="31" y="40"/>
                  </a:cubicBezTo>
                  <a:cubicBezTo>
                    <a:pt x="29" y="27"/>
                    <a:pt x="26" y="14"/>
                    <a:pt x="18" y="4"/>
                  </a:cubicBezTo>
                  <a:cubicBezTo>
                    <a:pt x="12" y="0"/>
                    <a:pt x="7" y="0"/>
                    <a:pt x="2" y="3"/>
                  </a:cubicBezTo>
                  <a:cubicBezTo>
                    <a:pt x="2" y="13"/>
                    <a:pt x="1" y="23"/>
                    <a:pt x="0" y="34"/>
                  </a:cubicBezTo>
                  <a:cubicBezTo>
                    <a:pt x="3" y="33"/>
                    <a:pt x="6" y="30"/>
                    <a:pt x="6" y="30"/>
                  </a:cubicBezTo>
                  <a:cubicBezTo>
                    <a:pt x="3" y="20"/>
                    <a:pt x="11" y="8"/>
                    <a:pt x="11" y="8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íšľîde"/>
            <p:cNvSpPr/>
            <p:nvPr/>
          </p:nvSpPr>
          <p:spPr bwMode="auto">
            <a:xfrm>
              <a:off x="4177732" y="2885031"/>
              <a:ext cx="78847" cy="206288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51" y="38"/>
                </a:cxn>
                <a:cxn ang="0">
                  <a:pos x="109" y="259"/>
                </a:cxn>
                <a:cxn ang="0">
                  <a:pos x="65" y="284"/>
                </a:cxn>
                <a:cxn ang="0">
                  <a:pos x="0" y="40"/>
                </a:cxn>
              </a:cxnLst>
              <a:rect l="0" t="0" r="r" b="b"/>
              <a:pathLst>
                <a:path w="109" h="285">
                  <a:moveTo>
                    <a:pt x="0" y="40"/>
                  </a:moveTo>
                  <a:cubicBezTo>
                    <a:pt x="0" y="40"/>
                    <a:pt x="19" y="0"/>
                    <a:pt x="51" y="38"/>
                  </a:cubicBezTo>
                  <a:cubicBezTo>
                    <a:pt x="83" y="76"/>
                    <a:pt x="109" y="259"/>
                    <a:pt x="109" y="259"/>
                  </a:cubicBezTo>
                  <a:cubicBezTo>
                    <a:pt x="109" y="259"/>
                    <a:pt x="96" y="285"/>
                    <a:pt x="65" y="284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ṣlïde"/>
            <p:cNvSpPr/>
            <p:nvPr/>
          </p:nvSpPr>
          <p:spPr bwMode="auto">
            <a:xfrm>
              <a:off x="4177732" y="2900252"/>
              <a:ext cx="78847" cy="190311"/>
            </a:xfrm>
            <a:custGeom>
              <a:avLst/>
              <a:gdLst/>
              <a:ahLst/>
              <a:cxnLst>
                <a:cxn ang="0">
                  <a:pos x="100" y="232"/>
                </a:cxn>
                <a:cxn ang="0">
                  <a:pos x="81" y="231"/>
                </a:cxn>
                <a:cxn ang="0">
                  <a:pos x="60" y="183"/>
                </a:cxn>
                <a:cxn ang="0">
                  <a:pos x="47" y="93"/>
                </a:cxn>
                <a:cxn ang="0">
                  <a:pos x="43" y="54"/>
                </a:cxn>
                <a:cxn ang="0">
                  <a:pos x="43" y="25"/>
                </a:cxn>
                <a:cxn ang="0">
                  <a:pos x="58" y="27"/>
                </a:cxn>
                <a:cxn ang="0">
                  <a:pos x="51" y="17"/>
                </a:cxn>
                <a:cxn ang="0">
                  <a:pos x="36" y="4"/>
                </a:cxn>
                <a:cxn ang="0">
                  <a:pos x="18" y="2"/>
                </a:cxn>
                <a:cxn ang="0">
                  <a:pos x="9" y="7"/>
                </a:cxn>
                <a:cxn ang="0">
                  <a:pos x="0" y="19"/>
                </a:cxn>
                <a:cxn ang="0">
                  <a:pos x="65" y="262"/>
                </a:cxn>
                <a:cxn ang="0">
                  <a:pos x="65" y="263"/>
                </a:cxn>
                <a:cxn ang="0">
                  <a:pos x="65" y="263"/>
                </a:cxn>
                <a:cxn ang="0">
                  <a:pos x="71" y="263"/>
                </a:cxn>
                <a:cxn ang="0">
                  <a:pos x="71" y="263"/>
                </a:cxn>
                <a:cxn ang="0">
                  <a:pos x="73" y="263"/>
                </a:cxn>
                <a:cxn ang="0">
                  <a:pos x="75" y="263"/>
                </a:cxn>
                <a:cxn ang="0">
                  <a:pos x="76" y="263"/>
                </a:cxn>
                <a:cxn ang="0">
                  <a:pos x="77" y="262"/>
                </a:cxn>
                <a:cxn ang="0">
                  <a:pos x="78" y="262"/>
                </a:cxn>
                <a:cxn ang="0">
                  <a:pos x="80" y="262"/>
                </a:cxn>
                <a:cxn ang="0">
                  <a:pos x="81" y="261"/>
                </a:cxn>
                <a:cxn ang="0">
                  <a:pos x="83" y="261"/>
                </a:cxn>
                <a:cxn ang="0">
                  <a:pos x="83" y="261"/>
                </a:cxn>
                <a:cxn ang="0">
                  <a:pos x="109" y="238"/>
                </a:cxn>
                <a:cxn ang="0">
                  <a:pos x="106" y="223"/>
                </a:cxn>
                <a:cxn ang="0">
                  <a:pos x="100" y="232"/>
                </a:cxn>
              </a:cxnLst>
              <a:rect l="0" t="0" r="r" b="b"/>
              <a:pathLst>
                <a:path w="109" h="263">
                  <a:moveTo>
                    <a:pt x="100" y="232"/>
                  </a:moveTo>
                  <a:cubicBezTo>
                    <a:pt x="100" y="240"/>
                    <a:pt x="84" y="233"/>
                    <a:pt x="81" y="231"/>
                  </a:cubicBezTo>
                  <a:cubicBezTo>
                    <a:pt x="65" y="221"/>
                    <a:pt x="61" y="200"/>
                    <a:pt x="60" y="183"/>
                  </a:cubicBezTo>
                  <a:cubicBezTo>
                    <a:pt x="57" y="153"/>
                    <a:pt x="49" y="123"/>
                    <a:pt x="47" y="93"/>
                  </a:cubicBezTo>
                  <a:cubicBezTo>
                    <a:pt x="46" y="80"/>
                    <a:pt x="45" y="67"/>
                    <a:pt x="43" y="54"/>
                  </a:cubicBezTo>
                  <a:cubicBezTo>
                    <a:pt x="42" y="46"/>
                    <a:pt x="37" y="32"/>
                    <a:pt x="43" y="25"/>
                  </a:cubicBezTo>
                  <a:cubicBezTo>
                    <a:pt x="47" y="20"/>
                    <a:pt x="55" y="27"/>
                    <a:pt x="58" y="27"/>
                  </a:cubicBezTo>
                  <a:cubicBezTo>
                    <a:pt x="56" y="23"/>
                    <a:pt x="53" y="20"/>
                    <a:pt x="51" y="17"/>
                  </a:cubicBezTo>
                  <a:cubicBezTo>
                    <a:pt x="46" y="11"/>
                    <a:pt x="41" y="7"/>
                    <a:pt x="36" y="4"/>
                  </a:cubicBezTo>
                  <a:cubicBezTo>
                    <a:pt x="30" y="1"/>
                    <a:pt x="23" y="0"/>
                    <a:pt x="18" y="2"/>
                  </a:cubicBezTo>
                  <a:cubicBezTo>
                    <a:pt x="16" y="2"/>
                    <a:pt x="13" y="4"/>
                    <a:pt x="9" y="7"/>
                  </a:cubicBezTo>
                  <a:cubicBezTo>
                    <a:pt x="3" y="12"/>
                    <a:pt x="0" y="19"/>
                    <a:pt x="0" y="19"/>
                  </a:cubicBezTo>
                  <a:cubicBezTo>
                    <a:pt x="0" y="19"/>
                    <a:pt x="59" y="242"/>
                    <a:pt x="65" y="262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7" y="263"/>
                    <a:pt x="69" y="263"/>
                    <a:pt x="71" y="263"/>
                  </a:cubicBezTo>
                  <a:cubicBezTo>
                    <a:pt x="71" y="263"/>
                    <a:pt x="71" y="263"/>
                    <a:pt x="71" y="263"/>
                  </a:cubicBezTo>
                  <a:cubicBezTo>
                    <a:pt x="72" y="263"/>
                    <a:pt x="73" y="263"/>
                    <a:pt x="73" y="263"/>
                  </a:cubicBezTo>
                  <a:cubicBezTo>
                    <a:pt x="74" y="263"/>
                    <a:pt x="75" y="263"/>
                    <a:pt x="75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6" y="262"/>
                    <a:pt x="77" y="262"/>
                    <a:pt x="77" y="262"/>
                  </a:cubicBezTo>
                  <a:cubicBezTo>
                    <a:pt x="78" y="262"/>
                    <a:pt x="78" y="262"/>
                    <a:pt x="78" y="262"/>
                  </a:cubicBezTo>
                  <a:cubicBezTo>
                    <a:pt x="79" y="262"/>
                    <a:pt x="79" y="262"/>
                    <a:pt x="80" y="262"/>
                  </a:cubicBezTo>
                  <a:cubicBezTo>
                    <a:pt x="80" y="261"/>
                    <a:pt x="80" y="261"/>
                    <a:pt x="81" y="261"/>
                  </a:cubicBezTo>
                  <a:cubicBezTo>
                    <a:pt x="81" y="261"/>
                    <a:pt x="82" y="261"/>
                    <a:pt x="83" y="261"/>
                  </a:cubicBezTo>
                  <a:cubicBezTo>
                    <a:pt x="83" y="261"/>
                    <a:pt x="83" y="261"/>
                    <a:pt x="83" y="261"/>
                  </a:cubicBezTo>
                  <a:cubicBezTo>
                    <a:pt x="101" y="254"/>
                    <a:pt x="109" y="238"/>
                    <a:pt x="109" y="238"/>
                  </a:cubicBezTo>
                  <a:cubicBezTo>
                    <a:pt x="109" y="238"/>
                    <a:pt x="108" y="232"/>
                    <a:pt x="106" y="223"/>
                  </a:cubicBezTo>
                  <a:cubicBezTo>
                    <a:pt x="105" y="223"/>
                    <a:pt x="100" y="229"/>
                    <a:pt x="100" y="232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śľiḋé"/>
            <p:cNvSpPr/>
            <p:nvPr/>
          </p:nvSpPr>
          <p:spPr bwMode="auto">
            <a:xfrm>
              <a:off x="4221126" y="3070331"/>
              <a:ext cx="39045" cy="25999"/>
            </a:xfrm>
            <a:custGeom>
              <a:avLst/>
              <a:gdLst/>
              <a:ahLst/>
              <a:cxnLst>
                <a:cxn ang="0">
                  <a:pos x="1" y="16"/>
                </a:cxn>
                <a:cxn ang="0">
                  <a:pos x="24" y="13"/>
                </a:cxn>
                <a:cxn ang="0">
                  <a:pos x="49" y="3"/>
                </a:cxn>
                <a:cxn ang="0">
                  <a:pos x="54" y="17"/>
                </a:cxn>
                <a:cxn ang="0">
                  <a:pos x="0" y="29"/>
                </a:cxn>
                <a:cxn ang="0">
                  <a:pos x="1" y="16"/>
                </a:cxn>
              </a:cxnLst>
              <a:rect l="0" t="0" r="r" b="b"/>
              <a:pathLst>
                <a:path w="54" h="36">
                  <a:moveTo>
                    <a:pt x="1" y="16"/>
                  </a:moveTo>
                  <a:cubicBezTo>
                    <a:pt x="1" y="16"/>
                    <a:pt x="13" y="15"/>
                    <a:pt x="24" y="13"/>
                  </a:cubicBezTo>
                  <a:cubicBezTo>
                    <a:pt x="36" y="10"/>
                    <a:pt x="47" y="5"/>
                    <a:pt x="49" y="3"/>
                  </a:cubicBezTo>
                  <a:cubicBezTo>
                    <a:pt x="54" y="0"/>
                    <a:pt x="54" y="17"/>
                    <a:pt x="54" y="17"/>
                  </a:cubicBezTo>
                  <a:cubicBezTo>
                    <a:pt x="54" y="17"/>
                    <a:pt x="34" y="36"/>
                    <a:pt x="0" y="29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śḻïdè"/>
            <p:cNvSpPr/>
            <p:nvPr/>
          </p:nvSpPr>
          <p:spPr bwMode="auto">
            <a:xfrm>
              <a:off x="4027884" y="3085552"/>
              <a:ext cx="38384" cy="9406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8"/>
                </a:cxn>
                <a:cxn ang="0">
                  <a:pos x="14" y="100"/>
                </a:cxn>
                <a:cxn ang="0">
                  <a:pos x="41" y="130"/>
                </a:cxn>
                <a:cxn ang="0">
                  <a:pos x="42" y="106"/>
                </a:cxn>
                <a:cxn ang="0">
                  <a:pos x="24" y="74"/>
                </a:cxn>
                <a:cxn ang="0">
                  <a:pos x="25" y="44"/>
                </a:cxn>
                <a:cxn ang="0">
                  <a:pos x="39" y="59"/>
                </a:cxn>
                <a:cxn ang="0">
                  <a:pos x="21" y="2"/>
                </a:cxn>
                <a:cxn ang="0">
                  <a:pos x="2" y="0"/>
                </a:cxn>
              </a:cxnLst>
              <a:rect l="0" t="0" r="r" b="b"/>
              <a:pathLst>
                <a:path w="53" h="130">
                  <a:moveTo>
                    <a:pt x="2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86"/>
                    <a:pt x="14" y="100"/>
                  </a:cubicBezTo>
                  <a:cubicBezTo>
                    <a:pt x="27" y="113"/>
                    <a:pt x="38" y="129"/>
                    <a:pt x="41" y="130"/>
                  </a:cubicBezTo>
                  <a:cubicBezTo>
                    <a:pt x="44" y="130"/>
                    <a:pt x="53" y="128"/>
                    <a:pt x="42" y="106"/>
                  </a:cubicBezTo>
                  <a:cubicBezTo>
                    <a:pt x="31" y="85"/>
                    <a:pt x="24" y="74"/>
                    <a:pt x="24" y="7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8" y="62"/>
                    <a:pt x="39" y="59"/>
                  </a:cubicBezTo>
                  <a:cubicBezTo>
                    <a:pt x="50" y="55"/>
                    <a:pt x="22" y="21"/>
                    <a:pt x="21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ṩ1ïdé"/>
            <p:cNvSpPr/>
            <p:nvPr/>
          </p:nvSpPr>
          <p:spPr bwMode="auto">
            <a:xfrm>
              <a:off x="4028640" y="3085552"/>
              <a:ext cx="20988" cy="19475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20" y="2"/>
                </a:cxn>
                <a:cxn ang="0">
                  <a:pos x="1" y="0"/>
                </a:cxn>
                <a:cxn ang="0">
                  <a:pos x="0" y="21"/>
                </a:cxn>
                <a:cxn ang="0">
                  <a:pos x="29" y="27"/>
                </a:cxn>
              </a:cxnLst>
              <a:rect l="0" t="0" r="r" b="b"/>
              <a:pathLst>
                <a:path w="29" h="27">
                  <a:moveTo>
                    <a:pt x="29" y="27"/>
                  </a:moveTo>
                  <a:cubicBezTo>
                    <a:pt x="24" y="18"/>
                    <a:pt x="20" y="9"/>
                    <a:pt x="2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23"/>
                    <a:pt x="19" y="26"/>
                    <a:pt x="29" y="2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ïṣ1iḓê"/>
            <p:cNvSpPr/>
            <p:nvPr/>
          </p:nvSpPr>
          <p:spPr bwMode="auto">
            <a:xfrm>
              <a:off x="4037338" y="3110889"/>
              <a:ext cx="25337" cy="65801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12" y="9"/>
                </a:cxn>
                <a:cxn ang="0">
                  <a:pos x="26" y="24"/>
                </a:cxn>
                <a:cxn ang="0">
                  <a:pos x="28" y="23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9" y="2"/>
                </a:cxn>
                <a:cxn ang="0">
                  <a:pos x="3" y="5"/>
                </a:cxn>
                <a:cxn ang="0">
                  <a:pos x="9" y="56"/>
                </a:cxn>
                <a:cxn ang="0">
                  <a:pos x="33" y="91"/>
                </a:cxn>
                <a:cxn ang="0">
                  <a:pos x="29" y="71"/>
                </a:cxn>
                <a:cxn ang="0">
                  <a:pos x="11" y="39"/>
                </a:cxn>
              </a:cxnLst>
              <a:rect l="0" t="0" r="r" b="b"/>
              <a:pathLst>
                <a:path w="35" h="91">
                  <a:moveTo>
                    <a:pt x="11" y="3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27"/>
                    <a:pt x="26" y="24"/>
                  </a:cubicBezTo>
                  <a:cubicBezTo>
                    <a:pt x="27" y="24"/>
                    <a:pt x="27" y="23"/>
                    <a:pt x="28" y="23"/>
                  </a:cubicBezTo>
                  <a:cubicBezTo>
                    <a:pt x="22" y="16"/>
                    <a:pt x="18" y="8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7" y="3"/>
                    <a:pt x="5" y="4"/>
                    <a:pt x="3" y="5"/>
                  </a:cubicBezTo>
                  <a:cubicBezTo>
                    <a:pt x="2" y="23"/>
                    <a:pt x="0" y="40"/>
                    <a:pt x="9" y="56"/>
                  </a:cubicBezTo>
                  <a:cubicBezTo>
                    <a:pt x="15" y="69"/>
                    <a:pt x="23" y="81"/>
                    <a:pt x="33" y="91"/>
                  </a:cubicBezTo>
                  <a:cubicBezTo>
                    <a:pt x="35" y="88"/>
                    <a:pt x="35" y="82"/>
                    <a:pt x="29" y="71"/>
                  </a:cubicBezTo>
                  <a:cubicBezTo>
                    <a:pt x="18" y="50"/>
                    <a:pt x="11" y="39"/>
                    <a:pt x="11" y="3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ṩlîḓé"/>
            <p:cNvSpPr/>
            <p:nvPr/>
          </p:nvSpPr>
          <p:spPr bwMode="auto">
            <a:xfrm>
              <a:off x="4023535" y="2891554"/>
              <a:ext cx="65895" cy="209881"/>
            </a:xfrm>
            <a:custGeom>
              <a:avLst/>
              <a:gdLst/>
              <a:ahLst/>
              <a:cxnLst>
                <a:cxn ang="0">
                  <a:pos x="91" y="26"/>
                </a:cxn>
                <a:cxn ang="0">
                  <a:pos x="26" y="43"/>
                </a:cxn>
                <a:cxn ang="0">
                  <a:pos x="2" y="270"/>
                </a:cxn>
                <a:cxn ang="0">
                  <a:pos x="49" y="284"/>
                </a:cxn>
                <a:cxn ang="0">
                  <a:pos x="91" y="26"/>
                </a:cxn>
              </a:cxnLst>
              <a:rect l="0" t="0" r="r" b="b"/>
              <a:pathLst>
                <a:path w="91" h="290">
                  <a:moveTo>
                    <a:pt x="91" y="26"/>
                  </a:moveTo>
                  <a:cubicBezTo>
                    <a:pt x="91" y="26"/>
                    <a:pt x="52" y="0"/>
                    <a:pt x="26" y="43"/>
                  </a:cubicBezTo>
                  <a:cubicBezTo>
                    <a:pt x="0" y="85"/>
                    <a:pt x="2" y="270"/>
                    <a:pt x="2" y="270"/>
                  </a:cubicBezTo>
                  <a:cubicBezTo>
                    <a:pt x="2" y="270"/>
                    <a:pt x="19" y="290"/>
                    <a:pt x="49" y="284"/>
                  </a:cubicBezTo>
                  <a:lnTo>
                    <a:pt x="9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şļíḓé"/>
            <p:cNvSpPr/>
            <p:nvPr/>
          </p:nvSpPr>
          <p:spPr bwMode="auto">
            <a:xfrm>
              <a:off x="4025048" y="2895903"/>
              <a:ext cx="64382" cy="205532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60" y="37"/>
                </a:cxn>
                <a:cxn ang="0">
                  <a:pos x="43" y="172"/>
                </a:cxn>
                <a:cxn ang="0">
                  <a:pos x="31" y="253"/>
                </a:cxn>
                <a:cxn ang="0">
                  <a:pos x="0" y="248"/>
                </a:cxn>
                <a:cxn ang="0">
                  <a:pos x="0" y="264"/>
                </a:cxn>
                <a:cxn ang="0">
                  <a:pos x="47" y="278"/>
                </a:cxn>
                <a:cxn ang="0">
                  <a:pos x="89" y="20"/>
                </a:cxn>
                <a:cxn ang="0">
                  <a:pos x="34" y="24"/>
                </a:cxn>
              </a:cxnLst>
              <a:rect l="0" t="0" r="r" b="b"/>
              <a:pathLst>
                <a:path w="89" h="284">
                  <a:moveTo>
                    <a:pt x="34" y="24"/>
                  </a:moveTo>
                  <a:cubicBezTo>
                    <a:pt x="47" y="19"/>
                    <a:pt x="62" y="17"/>
                    <a:pt x="60" y="37"/>
                  </a:cubicBezTo>
                  <a:cubicBezTo>
                    <a:pt x="55" y="83"/>
                    <a:pt x="45" y="126"/>
                    <a:pt x="43" y="172"/>
                  </a:cubicBezTo>
                  <a:cubicBezTo>
                    <a:pt x="43" y="191"/>
                    <a:pt x="53" y="240"/>
                    <a:pt x="31" y="253"/>
                  </a:cubicBezTo>
                  <a:cubicBezTo>
                    <a:pt x="19" y="259"/>
                    <a:pt x="9" y="256"/>
                    <a:pt x="0" y="248"/>
                  </a:cubicBezTo>
                  <a:cubicBezTo>
                    <a:pt x="0" y="258"/>
                    <a:pt x="0" y="264"/>
                    <a:pt x="0" y="264"/>
                  </a:cubicBezTo>
                  <a:cubicBezTo>
                    <a:pt x="0" y="264"/>
                    <a:pt x="17" y="284"/>
                    <a:pt x="47" y="278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59" y="0"/>
                    <a:pt x="34" y="24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şļîḑê"/>
            <p:cNvSpPr/>
            <p:nvPr/>
          </p:nvSpPr>
          <p:spPr bwMode="auto">
            <a:xfrm>
              <a:off x="4019943" y="3079029"/>
              <a:ext cx="44151" cy="2165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8" y="16"/>
                </a:cxn>
                <a:cxn ang="0">
                  <a:pos x="54" y="29"/>
                </a:cxn>
                <a:cxn ang="0">
                  <a:pos x="1" y="17"/>
                </a:cxn>
                <a:cxn ang="0">
                  <a:pos x="3" y="0"/>
                </a:cxn>
              </a:cxnLst>
              <a:rect l="0" t="0" r="r" b="b"/>
              <a:pathLst>
                <a:path w="61" h="30">
                  <a:moveTo>
                    <a:pt x="3" y="0"/>
                  </a:moveTo>
                  <a:cubicBezTo>
                    <a:pt x="3" y="0"/>
                    <a:pt x="15" y="12"/>
                    <a:pt x="58" y="16"/>
                  </a:cubicBezTo>
                  <a:cubicBezTo>
                    <a:pt x="58" y="16"/>
                    <a:pt x="61" y="29"/>
                    <a:pt x="54" y="29"/>
                  </a:cubicBezTo>
                  <a:cubicBezTo>
                    <a:pt x="46" y="30"/>
                    <a:pt x="6" y="30"/>
                    <a:pt x="1" y="17"/>
                  </a:cubicBezTo>
                  <a:cubicBezTo>
                    <a:pt x="0" y="3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ṣḷïḓé"/>
            <p:cNvSpPr/>
            <p:nvPr/>
          </p:nvSpPr>
          <p:spPr bwMode="auto">
            <a:xfrm>
              <a:off x="4067686" y="3121667"/>
              <a:ext cx="165730" cy="316996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61" y="120"/>
                </a:cxn>
                <a:cxn ang="0">
                  <a:pos x="55" y="419"/>
                </a:cxn>
                <a:cxn ang="0">
                  <a:pos x="102" y="438"/>
                </a:cxn>
                <a:cxn ang="0">
                  <a:pos x="104" y="133"/>
                </a:cxn>
                <a:cxn ang="0">
                  <a:pos x="134" y="132"/>
                </a:cxn>
                <a:cxn ang="0">
                  <a:pos x="151" y="429"/>
                </a:cxn>
                <a:cxn ang="0">
                  <a:pos x="185" y="404"/>
                </a:cxn>
                <a:cxn ang="0">
                  <a:pos x="207" y="384"/>
                </a:cxn>
                <a:cxn ang="0">
                  <a:pos x="175" y="127"/>
                </a:cxn>
                <a:cxn ang="0">
                  <a:pos x="212" y="3"/>
                </a:cxn>
                <a:cxn ang="0">
                  <a:pos x="13" y="0"/>
                </a:cxn>
              </a:cxnLst>
              <a:rect l="0" t="0" r="r" b="b"/>
              <a:pathLst>
                <a:path w="229" h="438">
                  <a:moveTo>
                    <a:pt x="13" y="0"/>
                  </a:moveTo>
                  <a:cubicBezTo>
                    <a:pt x="13" y="0"/>
                    <a:pt x="0" y="107"/>
                    <a:pt x="61" y="120"/>
                  </a:cubicBezTo>
                  <a:cubicBezTo>
                    <a:pt x="55" y="419"/>
                    <a:pt x="55" y="419"/>
                    <a:pt x="55" y="419"/>
                  </a:cubicBezTo>
                  <a:cubicBezTo>
                    <a:pt x="102" y="438"/>
                    <a:pt x="102" y="438"/>
                    <a:pt x="102" y="438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25" y="137"/>
                    <a:pt x="134" y="132"/>
                  </a:cubicBezTo>
                  <a:cubicBezTo>
                    <a:pt x="151" y="429"/>
                    <a:pt x="151" y="429"/>
                    <a:pt x="151" y="429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207" y="384"/>
                    <a:pt x="207" y="384"/>
                    <a:pt x="207" y="384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75" y="127"/>
                    <a:pt x="229" y="96"/>
                    <a:pt x="212" y="3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1F465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ṩļîdè"/>
            <p:cNvSpPr/>
            <p:nvPr/>
          </p:nvSpPr>
          <p:spPr bwMode="auto">
            <a:xfrm>
              <a:off x="4078558" y="3123842"/>
              <a:ext cx="154102" cy="314822"/>
            </a:xfrm>
            <a:custGeom>
              <a:avLst/>
              <a:gdLst/>
              <a:ahLst/>
              <a:cxnLst>
                <a:cxn ang="0">
                  <a:pos x="141" y="153"/>
                </a:cxn>
                <a:cxn ang="0">
                  <a:pos x="160" y="131"/>
                </a:cxn>
                <a:cxn ang="0">
                  <a:pos x="160" y="124"/>
                </a:cxn>
                <a:cxn ang="0">
                  <a:pos x="197" y="0"/>
                </a:cxn>
                <a:cxn ang="0">
                  <a:pos x="197" y="6"/>
                </a:cxn>
                <a:cxn ang="0">
                  <a:pos x="89" y="109"/>
                </a:cxn>
                <a:cxn ang="0">
                  <a:pos x="9" y="69"/>
                </a:cxn>
                <a:cxn ang="0">
                  <a:pos x="0" y="60"/>
                </a:cxn>
                <a:cxn ang="0">
                  <a:pos x="46" y="117"/>
                </a:cxn>
                <a:cxn ang="0">
                  <a:pos x="46" y="127"/>
                </a:cxn>
                <a:cxn ang="0">
                  <a:pos x="65" y="146"/>
                </a:cxn>
                <a:cxn ang="0">
                  <a:pos x="66" y="154"/>
                </a:cxn>
                <a:cxn ang="0">
                  <a:pos x="68" y="164"/>
                </a:cxn>
                <a:cxn ang="0">
                  <a:pos x="63" y="426"/>
                </a:cxn>
                <a:cxn ang="0">
                  <a:pos x="87" y="435"/>
                </a:cxn>
                <a:cxn ang="0">
                  <a:pos x="89" y="130"/>
                </a:cxn>
                <a:cxn ang="0">
                  <a:pos x="119" y="129"/>
                </a:cxn>
                <a:cxn ang="0">
                  <a:pos x="136" y="426"/>
                </a:cxn>
                <a:cxn ang="0">
                  <a:pos x="165" y="405"/>
                </a:cxn>
                <a:cxn ang="0">
                  <a:pos x="163" y="394"/>
                </a:cxn>
                <a:cxn ang="0">
                  <a:pos x="141" y="153"/>
                </a:cxn>
              </a:cxnLst>
              <a:rect l="0" t="0" r="r" b="b"/>
              <a:pathLst>
                <a:path w="213" h="435">
                  <a:moveTo>
                    <a:pt x="141" y="153"/>
                  </a:moveTo>
                  <a:cubicBezTo>
                    <a:pt x="142" y="140"/>
                    <a:pt x="150" y="133"/>
                    <a:pt x="160" y="131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4"/>
                    <a:pt x="213" y="93"/>
                    <a:pt x="197" y="0"/>
                  </a:cubicBezTo>
                  <a:cubicBezTo>
                    <a:pt x="197" y="2"/>
                    <a:pt x="197" y="4"/>
                    <a:pt x="197" y="6"/>
                  </a:cubicBezTo>
                  <a:cubicBezTo>
                    <a:pt x="196" y="63"/>
                    <a:pt x="147" y="110"/>
                    <a:pt x="89" y="109"/>
                  </a:cubicBezTo>
                  <a:cubicBezTo>
                    <a:pt x="57" y="108"/>
                    <a:pt x="28" y="93"/>
                    <a:pt x="9" y="69"/>
                  </a:cubicBezTo>
                  <a:cubicBezTo>
                    <a:pt x="6" y="66"/>
                    <a:pt x="3" y="63"/>
                    <a:pt x="0" y="60"/>
                  </a:cubicBezTo>
                  <a:cubicBezTo>
                    <a:pt x="6" y="86"/>
                    <a:pt x="18" y="111"/>
                    <a:pt x="46" y="117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56" y="128"/>
                    <a:pt x="64" y="134"/>
                    <a:pt x="65" y="146"/>
                  </a:cubicBezTo>
                  <a:cubicBezTo>
                    <a:pt x="66" y="148"/>
                    <a:pt x="66" y="151"/>
                    <a:pt x="66" y="154"/>
                  </a:cubicBezTo>
                  <a:cubicBezTo>
                    <a:pt x="67" y="157"/>
                    <a:pt x="68" y="160"/>
                    <a:pt x="68" y="164"/>
                  </a:cubicBezTo>
                  <a:cubicBezTo>
                    <a:pt x="66" y="251"/>
                    <a:pt x="65" y="339"/>
                    <a:pt x="63" y="426"/>
                  </a:cubicBezTo>
                  <a:cubicBezTo>
                    <a:pt x="87" y="435"/>
                    <a:pt x="87" y="435"/>
                    <a:pt x="87" y="435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110" y="134"/>
                    <a:pt x="119" y="129"/>
                  </a:cubicBezTo>
                  <a:cubicBezTo>
                    <a:pt x="136" y="426"/>
                    <a:pt x="136" y="426"/>
                    <a:pt x="136" y="426"/>
                  </a:cubicBezTo>
                  <a:cubicBezTo>
                    <a:pt x="165" y="405"/>
                    <a:pt x="165" y="405"/>
                    <a:pt x="165" y="405"/>
                  </a:cubicBezTo>
                  <a:cubicBezTo>
                    <a:pt x="164" y="402"/>
                    <a:pt x="163" y="398"/>
                    <a:pt x="163" y="394"/>
                  </a:cubicBezTo>
                  <a:cubicBezTo>
                    <a:pt x="159" y="313"/>
                    <a:pt x="136" y="235"/>
                    <a:pt x="141" y="153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ṩľíḓê"/>
            <p:cNvSpPr/>
            <p:nvPr/>
          </p:nvSpPr>
          <p:spPr bwMode="auto">
            <a:xfrm>
              <a:off x="4076384" y="3105784"/>
              <a:ext cx="145404" cy="41220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0" y="30"/>
                </a:cxn>
                <a:cxn ang="0">
                  <a:pos x="67" y="30"/>
                </a:cxn>
                <a:cxn ang="0">
                  <a:pos x="102" y="57"/>
                </a:cxn>
                <a:cxn ang="0">
                  <a:pos x="132" y="30"/>
                </a:cxn>
                <a:cxn ang="0">
                  <a:pos x="201" y="29"/>
                </a:cxn>
                <a:cxn ang="0">
                  <a:pos x="200" y="19"/>
                </a:cxn>
                <a:cxn ang="0">
                  <a:pos x="1" y="18"/>
                </a:cxn>
              </a:cxnLst>
              <a:rect l="0" t="0" r="r" b="b"/>
              <a:pathLst>
                <a:path w="201" h="57">
                  <a:moveTo>
                    <a:pt x="1" y="18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33" y="27"/>
                    <a:pt x="67" y="30"/>
                  </a:cubicBezTo>
                  <a:cubicBezTo>
                    <a:pt x="81" y="30"/>
                    <a:pt x="88" y="56"/>
                    <a:pt x="102" y="57"/>
                  </a:cubicBezTo>
                  <a:cubicBezTo>
                    <a:pt x="116" y="57"/>
                    <a:pt x="118" y="31"/>
                    <a:pt x="132" y="30"/>
                  </a:cubicBezTo>
                  <a:cubicBezTo>
                    <a:pt x="156" y="29"/>
                    <a:pt x="189" y="35"/>
                    <a:pt x="201" y="29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88" y="0"/>
                    <a:pt x="1" y="18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ļíďe"/>
            <p:cNvSpPr/>
            <p:nvPr/>
          </p:nvSpPr>
          <p:spPr bwMode="auto">
            <a:xfrm>
              <a:off x="4062675" y="2893067"/>
              <a:ext cx="170741" cy="230775"/>
            </a:xfrm>
            <a:custGeom>
              <a:avLst/>
              <a:gdLst/>
              <a:ahLst/>
              <a:cxnLst>
                <a:cxn ang="0">
                  <a:pos x="26" y="16"/>
                </a:cxn>
                <a:cxn ang="0">
                  <a:pos x="179" y="5"/>
                </a:cxn>
                <a:cxn ang="0">
                  <a:pos x="199" y="28"/>
                </a:cxn>
                <a:cxn ang="0">
                  <a:pos x="224" y="223"/>
                </a:cxn>
                <a:cxn ang="0">
                  <a:pos x="219" y="319"/>
                </a:cxn>
                <a:cxn ang="0">
                  <a:pos x="20" y="316"/>
                </a:cxn>
                <a:cxn ang="0">
                  <a:pos x="26" y="16"/>
                </a:cxn>
              </a:cxnLst>
              <a:rect l="0" t="0" r="r" b="b"/>
              <a:pathLst>
                <a:path w="236" h="319">
                  <a:moveTo>
                    <a:pt x="26" y="16"/>
                  </a:moveTo>
                  <a:cubicBezTo>
                    <a:pt x="26" y="16"/>
                    <a:pt x="60" y="0"/>
                    <a:pt x="179" y="5"/>
                  </a:cubicBezTo>
                  <a:cubicBezTo>
                    <a:pt x="179" y="5"/>
                    <a:pt x="195" y="10"/>
                    <a:pt x="199" y="28"/>
                  </a:cubicBezTo>
                  <a:cubicBezTo>
                    <a:pt x="201" y="39"/>
                    <a:pt x="205" y="133"/>
                    <a:pt x="224" y="223"/>
                  </a:cubicBezTo>
                  <a:cubicBezTo>
                    <a:pt x="236" y="279"/>
                    <a:pt x="219" y="319"/>
                    <a:pt x="219" y="319"/>
                  </a:cubicBezTo>
                  <a:cubicBezTo>
                    <a:pt x="20" y="316"/>
                    <a:pt x="20" y="316"/>
                    <a:pt x="20" y="316"/>
                  </a:cubicBezTo>
                  <a:cubicBezTo>
                    <a:pt x="20" y="316"/>
                    <a:pt x="0" y="47"/>
                    <a:pt x="26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ïṣḷíde"/>
            <p:cNvSpPr/>
            <p:nvPr/>
          </p:nvSpPr>
          <p:spPr bwMode="auto">
            <a:xfrm>
              <a:off x="4179906" y="2896659"/>
              <a:ext cx="46987" cy="174428"/>
            </a:xfrm>
            <a:custGeom>
              <a:avLst/>
              <a:gdLst/>
              <a:ahLst/>
              <a:cxnLst>
                <a:cxn ang="0">
                  <a:pos x="62" y="218"/>
                </a:cxn>
                <a:cxn ang="0">
                  <a:pos x="38" y="23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3" y="21"/>
                </a:cxn>
                <a:cxn ang="0">
                  <a:pos x="20" y="32"/>
                </a:cxn>
                <a:cxn ang="0">
                  <a:pos x="28" y="53"/>
                </a:cxn>
                <a:cxn ang="0">
                  <a:pos x="32" y="99"/>
                </a:cxn>
                <a:cxn ang="0">
                  <a:pos x="58" y="218"/>
                </a:cxn>
                <a:cxn ang="0">
                  <a:pos x="65" y="241"/>
                </a:cxn>
                <a:cxn ang="0">
                  <a:pos x="62" y="218"/>
                </a:cxn>
              </a:cxnLst>
              <a:rect l="0" t="0" r="r" b="b"/>
              <a:pathLst>
                <a:path w="65" h="241">
                  <a:moveTo>
                    <a:pt x="62" y="218"/>
                  </a:moveTo>
                  <a:cubicBezTo>
                    <a:pt x="43" y="128"/>
                    <a:pt x="41" y="34"/>
                    <a:pt x="38" y="23"/>
                  </a:cubicBezTo>
                  <a:cubicBezTo>
                    <a:pt x="34" y="4"/>
                    <a:pt x="17" y="0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1" y="7"/>
                    <a:pt x="2" y="14"/>
                    <a:pt x="3" y="21"/>
                  </a:cubicBezTo>
                  <a:cubicBezTo>
                    <a:pt x="3" y="20"/>
                    <a:pt x="19" y="30"/>
                    <a:pt x="20" y="32"/>
                  </a:cubicBezTo>
                  <a:cubicBezTo>
                    <a:pt x="25" y="38"/>
                    <a:pt x="27" y="46"/>
                    <a:pt x="28" y="53"/>
                  </a:cubicBezTo>
                  <a:cubicBezTo>
                    <a:pt x="31" y="68"/>
                    <a:pt x="29" y="84"/>
                    <a:pt x="32" y="99"/>
                  </a:cubicBezTo>
                  <a:cubicBezTo>
                    <a:pt x="40" y="140"/>
                    <a:pt x="44" y="178"/>
                    <a:pt x="58" y="218"/>
                  </a:cubicBezTo>
                  <a:cubicBezTo>
                    <a:pt x="60" y="226"/>
                    <a:pt x="63" y="233"/>
                    <a:pt x="65" y="241"/>
                  </a:cubicBezTo>
                  <a:cubicBezTo>
                    <a:pt x="65" y="233"/>
                    <a:pt x="64" y="226"/>
                    <a:pt x="62" y="218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is1íde"/>
            <p:cNvSpPr/>
            <p:nvPr/>
          </p:nvSpPr>
          <p:spPr bwMode="auto">
            <a:xfrm>
              <a:off x="3995362" y="3373524"/>
              <a:ext cx="155520" cy="80360"/>
            </a:xfrm>
            <a:custGeom>
              <a:avLst/>
              <a:gdLst/>
              <a:ahLst/>
              <a:cxnLst>
                <a:cxn ang="0">
                  <a:pos x="22" y="108"/>
                </a:cxn>
                <a:cxn ang="0">
                  <a:pos x="205" y="97"/>
                </a:cxn>
                <a:cxn ang="0">
                  <a:pos x="108" y="4"/>
                </a:cxn>
                <a:cxn ang="0">
                  <a:pos x="22" y="108"/>
                </a:cxn>
              </a:cxnLst>
              <a:rect l="0" t="0" r="r" b="b"/>
              <a:pathLst>
                <a:path w="215" h="111">
                  <a:moveTo>
                    <a:pt x="22" y="108"/>
                  </a:moveTo>
                  <a:cubicBezTo>
                    <a:pt x="22" y="108"/>
                    <a:pt x="161" y="111"/>
                    <a:pt x="205" y="97"/>
                  </a:cubicBezTo>
                  <a:cubicBezTo>
                    <a:pt x="205" y="97"/>
                    <a:pt x="215" y="7"/>
                    <a:pt x="108" y="4"/>
                  </a:cubicBezTo>
                  <a:cubicBezTo>
                    <a:pt x="0" y="0"/>
                    <a:pt x="3" y="101"/>
                    <a:pt x="22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iśļîḑè"/>
            <p:cNvSpPr/>
            <p:nvPr/>
          </p:nvSpPr>
          <p:spPr bwMode="auto">
            <a:xfrm>
              <a:off x="4006896" y="3374942"/>
              <a:ext cx="123754" cy="68070"/>
            </a:xfrm>
            <a:custGeom>
              <a:avLst/>
              <a:gdLst/>
              <a:ahLst/>
              <a:cxnLst>
                <a:cxn ang="0">
                  <a:pos x="171" y="34"/>
                </a:cxn>
                <a:cxn ang="0">
                  <a:pos x="92" y="2"/>
                </a:cxn>
                <a:cxn ang="0">
                  <a:pos x="0" y="53"/>
                </a:cxn>
                <a:cxn ang="0">
                  <a:pos x="171" y="34"/>
                </a:cxn>
              </a:cxnLst>
              <a:rect l="0" t="0" r="r" b="b"/>
              <a:pathLst>
                <a:path w="171" h="94">
                  <a:moveTo>
                    <a:pt x="171" y="34"/>
                  </a:moveTo>
                  <a:cubicBezTo>
                    <a:pt x="157" y="17"/>
                    <a:pt x="133" y="3"/>
                    <a:pt x="92" y="2"/>
                  </a:cubicBezTo>
                  <a:cubicBezTo>
                    <a:pt x="36" y="0"/>
                    <a:pt x="10" y="26"/>
                    <a:pt x="0" y="53"/>
                  </a:cubicBezTo>
                  <a:cubicBezTo>
                    <a:pt x="30" y="94"/>
                    <a:pt x="156" y="88"/>
                    <a:pt x="171" y="34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ḷiḋè"/>
            <p:cNvSpPr/>
            <p:nvPr/>
          </p:nvSpPr>
          <p:spPr bwMode="auto">
            <a:xfrm>
              <a:off x="4034408" y="3389502"/>
              <a:ext cx="20988" cy="11534"/>
            </a:xfrm>
            <a:custGeom>
              <a:avLst/>
              <a:gdLst/>
              <a:ahLst/>
              <a:cxnLst>
                <a:cxn ang="0">
                  <a:pos x="29" y="8"/>
                </a:cxn>
                <a:cxn ang="0">
                  <a:pos x="14" y="15"/>
                </a:cxn>
                <a:cxn ang="0">
                  <a:pos x="0" y="8"/>
                </a:cxn>
                <a:cxn ang="0">
                  <a:pos x="15" y="1"/>
                </a:cxn>
                <a:cxn ang="0">
                  <a:pos x="29" y="8"/>
                </a:cxn>
              </a:cxnLst>
              <a:rect l="0" t="0" r="r" b="b"/>
              <a:pathLst>
                <a:path w="29" h="16">
                  <a:moveTo>
                    <a:pt x="29" y="8"/>
                  </a:moveTo>
                  <a:cubicBezTo>
                    <a:pt x="29" y="12"/>
                    <a:pt x="22" y="16"/>
                    <a:pt x="14" y="15"/>
                  </a:cubicBezTo>
                  <a:cubicBezTo>
                    <a:pt x="6" y="15"/>
                    <a:pt x="0" y="12"/>
                    <a:pt x="0" y="8"/>
                  </a:cubicBezTo>
                  <a:cubicBezTo>
                    <a:pt x="0" y="4"/>
                    <a:pt x="7" y="0"/>
                    <a:pt x="15" y="1"/>
                  </a:cubicBezTo>
                  <a:cubicBezTo>
                    <a:pt x="22" y="1"/>
                    <a:pt x="29" y="4"/>
                    <a:pt x="29" y="8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ṩlïḋè"/>
            <p:cNvSpPr/>
            <p:nvPr/>
          </p:nvSpPr>
          <p:spPr bwMode="auto">
            <a:xfrm>
              <a:off x="4166859" y="3373524"/>
              <a:ext cx="155520" cy="80360"/>
            </a:xfrm>
            <a:custGeom>
              <a:avLst/>
              <a:gdLst/>
              <a:ahLst/>
              <a:cxnLst>
                <a:cxn ang="0">
                  <a:pos x="194" y="108"/>
                </a:cxn>
                <a:cxn ang="0">
                  <a:pos x="10" y="97"/>
                </a:cxn>
                <a:cxn ang="0">
                  <a:pos x="108" y="4"/>
                </a:cxn>
                <a:cxn ang="0">
                  <a:pos x="194" y="108"/>
                </a:cxn>
              </a:cxnLst>
              <a:rect l="0" t="0" r="r" b="b"/>
              <a:pathLst>
                <a:path w="215" h="111">
                  <a:moveTo>
                    <a:pt x="194" y="108"/>
                  </a:moveTo>
                  <a:cubicBezTo>
                    <a:pt x="194" y="108"/>
                    <a:pt x="55" y="111"/>
                    <a:pt x="10" y="97"/>
                  </a:cubicBezTo>
                  <a:cubicBezTo>
                    <a:pt x="10" y="97"/>
                    <a:pt x="0" y="7"/>
                    <a:pt x="108" y="4"/>
                  </a:cubicBezTo>
                  <a:cubicBezTo>
                    <a:pt x="215" y="0"/>
                    <a:pt x="213" y="101"/>
                    <a:pt x="194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íṥḷîde"/>
            <p:cNvSpPr/>
            <p:nvPr/>
          </p:nvSpPr>
          <p:spPr bwMode="auto">
            <a:xfrm>
              <a:off x="4187848" y="3374942"/>
              <a:ext cx="122998" cy="6807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9" y="2"/>
                </a:cxn>
                <a:cxn ang="0">
                  <a:pos x="170" y="53"/>
                </a:cxn>
                <a:cxn ang="0">
                  <a:pos x="0" y="34"/>
                </a:cxn>
              </a:cxnLst>
              <a:rect l="0" t="0" r="r" b="b"/>
              <a:pathLst>
                <a:path w="170" h="94">
                  <a:moveTo>
                    <a:pt x="0" y="34"/>
                  </a:moveTo>
                  <a:cubicBezTo>
                    <a:pt x="14" y="17"/>
                    <a:pt x="37" y="3"/>
                    <a:pt x="79" y="2"/>
                  </a:cubicBezTo>
                  <a:cubicBezTo>
                    <a:pt x="134" y="0"/>
                    <a:pt x="161" y="26"/>
                    <a:pt x="170" y="53"/>
                  </a:cubicBezTo>
                  <a:cubicBezTo>
                    <a:pt x="140" y="94"/>
                    <a:pt x="14" y="88"/>
                    <a:pt x="0" y="34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ïṣľíḑê"/>
            <p:cNvSpPr/>
            <p:nvPr/>
          </p:nvSpPr>
          <p:spPr bwMode="auto">
            <a:xfrm>
              <a:off x="4263102" y="3389502"/>
              <a:ext cx="20232" cy="11534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4" y="15"/>
                </a:cxn>
                <a:cxn ang="0">
                  <a:pos x="28" y="8"/>
                </a:cxn>
                <a:cxn ang="0">
                  <a:pos x="14" y="1"/>
                </a:cxn>
                <a:cxn ang="0">
                  <a:pos x="0" y="8"/>
                </a:cxn>
              </a:cxnLst>
              <a:rect l="0" t="0" r="r" b="b"/>
              <a:pathLst>
                <a:path w="28" h="16">
                  <a:moveTo>
                    <a:pt x="0" y="8"/>
                  </a:moveTo>
                  <a:cubicBezTo>
                    <a:pt x="0" y="12"/>
                    <a:pt x="6" y="16"/>
                    <a:pt x="14" y="15"/>
                  </a:cubicBezTo>
                  <a:cubicBezTo>
                    <a:pt x="22" y="15"/>
                    <a:pt x="28" y="12"/>
                    <a:pt x="28" y="8"/>
                  </a:cubicBezTo>
                  <a:cubicBezTo>
                    <a:pt x="28" y="4"/>
                    <a:pt x="22" y="0"/>
                    <a:pt x="14" y="1"/>
                  </a:cubicBezTo>
                  <a:cubicBezTo>
                    <a:pt x="6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ṧľíḍè"/>
            <p:cNvSpPr/>
            <p:nvPr/>
          </p:nvSpPr>
          <p:spPr bwMode="auto">
            <a:xfrm>
              <a:off x="4075627" y="2861207"/>
              <a:ext cx="55779" cy="6220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0"/>
                </a:cxn>
                <a:cxn ang="0">
                  <a:pos x="30" y="81"/>
                </a:cxn>
                <a:cxn ang="0">
                  <a:pos x="76" y="72"/>
                </a:cxn>
                <a:cxn ang="0">
                  <a:pos x="77" y="54"/>
                </a:cxn>
                <a:cxn ang="0">
                  <a:pos x="7" y="0"/>
                </a:cxn>
              </a:cxnLst>
              <a:rect l="0" t="0" r="r" b="b"/>
              <a:pathLst>
                <a:path w="77" h="86">
                  <a:moveTo>
                    <a:pt x="7" y="0"/>
                  </a:moveTo>
                  <a:cubicBezTo>
                    <a:pt x="7" y="0"/>
                    <a:pt x="0" y="51"/>
                    <a:pt x="3" y="60"/>
                  </a:cubicBezTo>
                  <a:cubicBezTo>
                    <a:pt x="6" y="70"/>
                    <a:pt x="16" y="79"/>
                    <a:pt x="30" y="81"/>
                  </a:cubicBezTo>
                  <a:cubicBezTo>
                    <a:pt x="63" y="86"/>
                    <a:pt x="76" y="72"/>
                    <a:pt x="76" y="72"/>
                  </a:cubicBezTo>
                  <a:cubicBezTo>
                    <a:pt x="77" y="54"/>
                    <a:pt x="77" y="54"/>
                    <a:pt x="77" y="5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šľiḍé"/>
            <p:cNvSpPr/>
            <p:nvPr/>
          </p:nvSpPr>
          <p:spPr bwMode="auto">
            <a:xfrm>
              <a:off x="4072791" y="2851752"/>
              <a:ext cx="57859" cy="6296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1"/>
                </a:cxn>
                <a:cxn ang="0">
                  <a:pos x="30" y="82"/>
                </a:cxn>
                <a:cxn ang="0">
                  <a:pos x="73" y="84"/>
                </a:cxn>
                <a:cxn ang="0">
                  <a:pos x="80" y="49"/>
                </a:cxn>
                <a:cxn ang="0">
                  <a:pos x="7" y="0"/>
                </a:cxn>
              </a:cxnLst>
              <a:rect l="0" t="0" r="r" b="b"/>
              <a:pathLst>
                <a:path w="80" h="87">
                  <a:moveTo>
                    <a:pt x="7" y="0"/>
                  </a:moveTo>
                  <a:cubicBezTo>
                    <a:pt x="7" y="0"/>
                    <a:pt x="0" y="52"/>
                    <a:pt x="3" y="61"/>
                  </a:cubicBezTo>
                  <a:cubicBezTo>
                    <a:pt x="6" y="71"/>
                    <a:pt x="16" y="80"/>
                    <a:pt x="30" y="82"/>
                  </a:cubicBezTo>
                  <a:cubicBezTo>
                    <a:pt x="63" y="87"/>
                    <a:pt x="73" y="84"/>
                    <a:pt x="73" y="84"/>
                  </a:cubicBezTo>
                  <a:cubicBezTo>
                    <a:pt x="80" y="49"/>
                    <a:pt x="80" y="49"/>
                    <a:pt x="80" y="49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ŝľíḍé"/>
            <p:cNvSpPr/>
            <p:nvPr/>
          </p:nvSpPr>
          <p:spPr bwMode="auto">
            <a:xfrm>
              <a:off x="4152395" y="2865555"/>
              <a:ext cx="56441" cy="47743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6"/>
                </a:cxn>
                <a:cxn ang="0">
                  <a:pos x="2" y="14"/>
                </a:cxn>
                <a:cxn ang="0">
                  <a:pos x="78" y="0"/>
                </a:cxn>
              </a:cxnLst>
              <a:rect l="0" t="0" r="r" b="b"/>
              <a:pathLst>
                <a:path w="78" h="66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6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ï$ḻîdé"/>
            <p:cNvSpPr/>
            <p:nvPr/>
          </p:nvSpPr>
          <p:spPr bwMode="auto">
            <a:xfrm>
              <a:off x="4155987" y="2859032"/>
              <a:ext cx="56441" cy="48500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3" y="14"/>
                </a:cxn>
                <a:cxn ang="0">
                  <a:pos x="78" y="0"/>
                </a:cxn>
              </a:cxnLst>
              <a:rect l="0" t="0" r="r" b="b"/>
              <a:pathLst>
                <a:path w="78" h="67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5" y="65"/>
                    <a:pt x="0" y="67"/>
                  </a:cubicBezTo>
                  <a:cubicBezTo>
                    <a:pt x="13" y="14"/>
                    <a:pt x="13" y="14"/>
                    <a:pt x="13" y="14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ṩlíḓê"/>
            <p:cNvSpPr/>
            <p:nvPr/>
          </p:nvSpPr>
          <p:spPr bwMode="auto">
            <a:xfrm>
              <a:off x="4075627" y="2854683"/>
              <a:ext cx="59372" cy="52092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1" y="10"/>
                </a:cxn>
                <a:cxn ang="0">
                  <a:pos x="6" y="1"/>
                </a:cxn>
                <a:cxn ang="0">
                  <a:pos x="21" y="10"/>
                </a:cxn>
                <a:cxn ang="0">
                  <a:pos x="48" y="28"/>
                </a:cxn>
                <a:cxn ang="0">
                  <a:pos x="73" y="47"/>
                </a:cxn>
                <a:cxn ang="0">
                  <a:pos x="73" y="70"/>
                </a:cxn>
                <a:cxn ang="0">
                  <a:pos x="58" y="53"/>
                </a:cxn>
                <a:cxn ang="0">
                  <a:pos x="45" y="45"/>
                </a:cxn>
                <a:cxn ang="0">
                  <a:pos x="30" y="37"/>
                </a:cxn>
                <a:cxn ang="0">
                  <a:pos x="9" y="22"/>
                </a:cxn>
                <a:cxn ang="0">
                  <a:pos x="2" y="15"/>
                </a:cxn>
              </a:cxnLst>
              <a:rect l="0" t="0" r="r" b="b"/>
              <a:pathLst>
                <a:path w="82" h="72">
                  <a:moveTo>
                    <a:pt x="2" y="15"/>
                  </a:moveTo>
                  <a:cubicBezTo>
                    <a:pt x="1" y="14"/>
                    <a:pt x="1" y="12"/>
                    <a:pt x="1" y="10"/>
                  </a:cubicBezTo>
                  <a:cubicBezTo>
                    <a:pt x="0" y="6"/>
                    <a:pt x="0" y="0"/>
                    <a:pt x="6" y="1"/>
                  </a:cubicBezTo>
                  <a:cubicBezTo>
                    <a:pt x="11" y="2"/>
                    <a:pt x="16" y="7"/>
                    <a:pt x="21" y="10"/>
                  </a:cubicBezTo>
                  <a:cubicBezTo>
                    <a:pt x="30" y="15"/>
                    <a:pt x="40" y="21"/>
                    <a:pt x="48" y="28"/>
                  </a:cubicBezTo>
                  <a:cubicBezTo>
                    <a:pt x="56" y="35"/>
                    <a:pt x="66" y="39"/>
                    <a:pt x="73" y="47"/>
                  </a:cubicBezTo>
                  <a:cubicBezTo>
                    <a:pt x="75" y="49"/>
                    <a:pt x="82" y="69"/>
                    <a:pt x="73" y="70"/>
                  </a:cubicBezTo>
                  <a:cubicBezTo>
                    <a:pt x="62" y="72"/>
                    <a:pt x="66" y="57"/>
                    <a:pt x="58" y="53"/>
                  </a:cubicBezTo>
                  <a:cubicBezTo>
                    <a:pt x="53" y="50"/>
                    <a:pt x="50" y="48"/>
                    <a:pt x="45" y="45"/>
                  </a:cubicBezTo>
                  <a:cubicBezTo>
                    <a:pt x="41" y="42"/>
                    <a:pt x="35" y="40"/>
                    <a:pt x="30" y="37"/>
                  </a:cubicBezTo>
                  <a:cubicBezTo>
                    <a:pt x="23" y="31"/>
                    <a:pt x="16" y="26"/>
                    <a:pt x="9" y="22"/>
                  </a:cubicBezTo>
                  <a:cubicBezTo>
                    <a:pt x="6" y="20"/>
                    <a:pt x="4" y="18"/>
                    <a:pt x="2" y="15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ṩḷïḓè"/>
            <p:cNvSpPr/>
            <p:nvPr/>
          </p:nvSpPr>
          <p:spPr bwMode="auto">
            <a:xfrm>
              <a:off x="4156744" y="2865555"/>
              <a:ext cx="54928" cy="31766"/>
            </a:xfrm>
            <a:custGeom>
              <a:avLst/>
              <a:gdLst/>
              <a:ahLst/>
              <a:cxnLst>
                <a:cxn ang="0">
                  <a:pos x="70" y="1"/>
                </a:cxn>
                <a:cxn ang="0">
                  <a:pos x="48" y="9"/>
                </a:cxn>
                <a:cxn ang="0">
                  <a:pos x="25" y="15"/>
                </a:cxn>
                <a:cxn ang="0">
                  <a:pos x="4" y="34"/>
                </a:cxn>
                <a:cxn ang="0">
                  <a:pos x="0" y="44"/>
                </a:cxn>
                <a:cxn ang="0">
                  <a:pos x="24" y="30"/>
                </a:cxn>
                <a:cxn ang="0">
                  <a:pos x="63" y="17"/>
                </a:cxn>
                <a:cxn ang="0">
                  <a:pos x="76" y="5"/>
                </a:cxn>
                <a:cxn ang="0">
                  <a:pos x="70" y="1"/>
                </a:cxn>
              </a:cxnLst>
              <a:rect l="0" t="0" r="r" b="b"/>
              <a:pathLst>
                <a:path w="76" h="44">
                  <a:moveTo>
                    <a:pt x="70" y="1"/>
                  </a:moveTo>
                  <a:cubicBezTo>
                    <a:pt x="62" y="0"/>
                    <a:pt x="54" y="5"/>
                    <a:pt x="48" y="9"/>
                  </a:cubicBezTo>
                  <a:cubicBezTo>
                    <a:pt x="40" y="13"/>
                    <a:pt x="33" y="14"/>
                    <a:pt x="25" y="15"/>
                  </a:cubicBezTo>
                  <a:cubicBezTo>
                    <a:pt x="16" y="17"/>
                    <a:pt x="8" y="25"/>
                    <a:pt x="4" y="34"/>
                  </a:cubicBezTo>
                  <a:cubicBezTo>
                    <a:pt x="3" y="37"/>
                    <a:pt x="2" y="41"/>
                    <a:pt x="0" y="44"/>
                  </a:cubicBezTo>
                  <a:cubicBezTo>
                    <a:pt x="9" y="42"/>
                    <a:pt x="17" y="35"/>
                    <a:pt x="24" y="30"/>
                  </a:cubicBezTo>
                  <a:cubicBezTo>
                    <a:pt x="36" y="23"/>
                    <a:pt x="49" y="17"/>
                    <a:pt x="63" y="17"/>
                  </a:cubicBezTo>
                  <a:cubicBezTo>
                    <a:pt x="70" y="16"/>
                    <a:pt x="76" y="14"/>
                    <a:pt x="76" y="5"/>
                  </a:cubicBezTo>
                  <a:cubicBezTo>
                    <a:pt x="75" y="0"/>
                    <a:pt x="76" y="2"/>
                    <a:pt x="70" y="1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ṧ1ïḑè"/>
            <p:cNvSpPr/>
            <p:nvPr/>
          </p:nvSpPr>
          <p:spPr bwMode="auto">
            <a:xfrm>
              <a:off x="4097372" y="2906019"/>
              <a:ext cx="96999" cy="217161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0" y="1677"/>
                </a:cxn>
                <a:cxn ang="0">
                  <a:pos x="352" y="2289"/>
                </a:cxn>
                <a:cxn ang="0">
                  <a:pos x="758" y="2297"/>
                </a:cxn>
                <a:cxn ang="0">
                  <a:pos x="1026" y="1761"/>
                </a:cxn>
                <a:cxn ang="0">
                  <a:pos x="605" y="0"/>
                </a:cxn>
                <a:cxn ang="0">
                  <a:pos x="291" y="0"/>
                </a:cxn>
              </a:cxnLst>
              <a:rect l="0" t="0" r="r" b="b"/>
              <a:pathLst>
                <a:path w="1026" h="2297">
                  <a:moveTo>
                    <a:pt x="291" y="0"/>
                  </a:moveTo>
                  <a:lnTo>
                    <a:pt x="0" y="1677"/>
                  </a:lnTo>
                  <a:lnTo>
                    <a:pt x="352" y="2289"/>
                  </a:lnTo>
                  <a:lnTo>
                    <a:pt x="758" y="2297"/>
                  </a:lnTo>
                  <a:lnTo>
                    <a:pt x="1026" y="1761"/>
                  </a:lnTo>
                  <a:lnTo>
                    <a:pt x="605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ïS1íḍè"/>
            <p:cNvSpPr/>
            <p:nvPr/>
          </p:nvSpPr>
          <p:spPr bwMode="auto">
            <a:xfrm>
              <a:off x="4104651" y="2906019"/>
              <a:ext cx="83196" cy="230869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0" y="222"/>
                </a:cxn>
                <a:cxn ang="0">
                  <a:pos x="64" y="319"/>
                </a:cxn>
                <a:cxn ang="0">
                  <a:pos x="115" y="232"/>
                </a:cxn>
                <a:cxn ang="0">
                  <a:pos x="57" y="0"/>
                </a:cxn>
                <a:cxn ang="0">
                  <a:pos x="34" y="1"/>
                </a:cxn>
              </a:cxnLst>
              <a:rect l="0" t="0" r="r" b="b"/>
              <a:pathLst>
                <a:path w="115" h="319">
                  <a:moveTo>
                    <a:pt x="34" y="1"/>
                  </a:moveTo>
                  <a:cubicBezTo>
                    <a:pt x="34" y="1"/>
                    <a:pt x="11" y="116"/>
                    <a:pt x="0" y="222"/>
                  </a:cubicBezTo>
                  <a:cubicBezTo>
                    <a:pt x="64" y="319"/>
                    <a:pt x="64" y="319"/>
                    <a:pt x="64" y="319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2"/>
                    <a:pt x="96" y="108"/>
                    <a:pt x="57" y="0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D9D9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ïṩlîḑè"/>
            <p:cNvSpPr/>
            <p:nvPr/>
          </p:nvSpPr>
          <p:spPr bwMode="auto">
            <a:xfrm>
              <a:off x="4140766" y="2906019"/>
              <a:ext cx="47081" cy="2308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1"/>
                </a:cxn>
                <a:cxn ang="0">
                  <a:pos x="0" y="2"/>
                </a:cxn>
                <a:cxn ang="0">
                  <a:pos x="14" y="319"/>
                </a:cxn>
                <a:cxn ang="0">
                  <a:pos x="65" y="232"/>
                </a:cxn>
                <a:cxn ang="0">
                  <a:pos x="7" y="0"/>
                </a:cxn>
              </a:cxnLst>
              <a:rect l="0" t="0" r="r" b="b"/>
              <a:pathLst>
                <a:path w="65" h="319">
                  <a:moveTo>
                    <a:pt x="7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319"/>
                    <a:pt x="14" y="319"/>
                    <a:pt x="14" y="319"/>
                  </a:cubicBezTo>
                  <a:cubicBezTo>
                    <a:pt x="65" y="232"/>
                    <a:pt x="65" y="232"/>
                    <a:pt x="65" y="232"/>
                  </a:cubicBezTo>
                  <a:cubicBezTo>
                    <a:pt x="65" y="232"/>
                    <a:pt x="46" y="108"/>
                    <a:pt x="7" y="0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ŝḷîďê"/>
            <p:cNvSpPr/>
            <p:nvPr/>
          </p:nvSpPr>
          <p:spPr bwMode="auto">
            <a:xfrm>
              <a:off x="4116942" y="2924171"/>
              <a:ext cx="41976" cy="5426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" y="42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58" y="30"/>
                </a:cxn>
                <a:cxn ang="0">
                  <a:pos x="49" y="0"/>
                </a:cxn>
              </a:cxnLst>
              <a:rect l="0" t="0" r="r" b="b"/>
              <a:pathLst>
                <a:path w="58" h="75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0" y="19"/>
                    <a:pt x="5" y="42"/>
                  </a:cubicBezTo>
                  <a:cubicBezTo>
                    <a:pt x="3" y="52"/>
                    <a:pt x="1" y="63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40" y="62"/>
                    <a:pt x="58" y="30"/>
                  </a:cubicBezTo>
                  <a:cubicBezTo>
                    <a:pt x="55" y="20"/>
                    <a:pt x="52" y="10"/>
                    <a:pt x="49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išlîḋe"/>
            <p:cNvSpPr/>
            <p:nvPr/>
          </p:nvSpPr>
          <p:spPr bwMode="auto">
            <a:xfrm>
              <a:off x="4107488" y="2975507"/>
              <a:ext cx="65139" cy="64382"/>
            </a:xfrm>
            <a:custGeom>
              <a:avLst/>
              <a:gdLst/>
              <a:ahLst/>
              <a:cxnLst>
                <a:cxn ang="0">
                  <a:pos x="90" y="33"/>
                </a:cxn>
                <a:cxn ang="0">
                  <a:pos x="90" y="33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5" y="53"/>
                </a:cxn>
                <a:cxn ang="0">
                  <a:pos x="5" y="53"/>
                </a:cxn>
                <a:cxn ang="0">
                  <a:pos x="0" y="89"/>
                </a:cxn>
                <a:cxn ang="0">
                  <a:pos x="90" y="33"/>
                </a:cxn>
              </a:cxnLst>
              <a:rect l="0" t="0" r="r" b="b"/>
              <a:pathLst>
                <a:path w="90" h="89">
                  <a:moveTo>
                    <a:pt x="90" y="33"/>
                  </a:moveTo>
                  <a:cubicBezTo>
                    <a:pt x="90" y="33"/>
                    <a:pt x="90" y="33"/>
                    <a:pt x="90" y="33"/>
                  </a:cubicBezTo>
                  <a:cubicBezTo>
                    <a:pt x="88" y="22"/>
                    <a:pt x="85" y="1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1" y="36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" y="65"/>
                    <a:pt x="2" y="77"/>
                    <a:pt x="0" y="89"/>
                  </a:cubicBezTo>
                  <a:cubicBezTo>
                    <a:pt x="53" y="83"/>
                    <a:pt x="90" y="33"/>
                    <a:pt x="90" y="33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ïṩḻïḍé"/>
            <p:cNvSpPr/>
            <p:nvPr/>
          </p:nvSpPr>
          <p:spPr bwMode="auto">
            <a:xfrm>
              <a:off x="4118360" y="3029773"/>
              <a:ext cx="65139" cy="73837"/>
            </a:xfrm>
            <a:custGeom>
              <a:avLst/>
              <a:gdLst/>
              <a:ahLst/>
              <a:cxnLst>
                <a:cxn ang="0">
                  <a:pos x="14" y="102"/>
                </a:cxn>
                <a:cxn ang="0">
                  <a:pos x="90" y="28"/>
                </a:cxn>
                <a:cxn ang="0">
                  <a:pos x="90" y="28"/>
                </a:cxn>
                <a:cxn ang="0">
                  <a:pos x="85" y="0"/>
                </a:cxn>
                <a:cxn ang="0">
                  <a:pos x="85" y="0"/>
                </a:cxn>
                <a:cxn ang="0">
                  <a:pos x="0" y="80"/>
                </a:cxn>
                <a:cxn ang="0">
                  <a:pos x="14" y="102"/>
                </a:cxn>
              </a:cxnLst>
              <a:rect l="0" t="0" r="r" b="b"/>
              <a:pathLst>
                <a:path w="90" h="102">
                  <a:moveTo>
                    <a:pt x="14" y="102"/>
                  </a:moveTo>
                  <a:cubicBezTo>
                    <a:pt x="54" y="86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89" y="20"/>
                    <a:pt x="87" y="11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54" y="47"/>
                    <a:pt x="0" y="80"/>
                    <a:pt x="0" y="80"/>
                  </a:cubicBezTo>
                  <a:lnTo>
                    <a:pt x="14" y="10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îSḷîḑe"/>
            <p:cNvSpPr/>
            <p:nvPr/>
          </p:nvSpPr>
          <p:spPr bwMode="auto">
            <a:xfrm>
              <a:off x="4121291" y="2885787"/>
              <a:ext cx="39045" cy="2609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0" y="34"/>
                </a:cxn>
                <a:cxn ang="0">
                  <a:pos x="34" y="34"/>
                </a:cxn>
                <a:cxn ang="0">
                  <a:pos x="48" y="0"/>
                </a:cxn>
                <a:cxn ang="0">
                  <a:pos x="1" y="3"/>
                </a:cxn>
              </a:cxnLst>
              <a:rect l="0" t="0" r="r" b="b"/>
              <a:pathLst>
                <a:path w="54" h="36">
                  <a:moveTo>
                    <a:pt x="1" y="3"/>
                  </a:moveTo>
                  <a:cubicBezTo>
                    <a:pt x="0" y="8"/>
                    <a:pt x="1" y="30"/>
                    <a:pt x="10" y="34"/>
                  </a:cubicBezTo>
                  <a:cubicBezTo>
                    <a:pt x="14" y="36"/>
                    <a:pt x="24" y="36"/>
                    <a:pt x="34" y="34"/>
                  </a:cubicBezTo>
                  <a:cubicBezTo>
                    <a:pt x="54" y="30"/>
                    <a:pt x="48" y="0"/>
                    <a:pt x="48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S1îḑe"/>
            <p:cNvSpPr/>
            <p:nvPr/>
          </p:nvSpPr>
          <p:spPr bwMode="auto">
            <a:xfrm>
              <a:off x="3927292" y="2366190"/>
              <a:ext cx="369750" cy="534819"/>
            </a:xfrm>
            <a:custGeom>
              <a:avLst/>
              <a:gdLst/>
              <a:ahLst/>
              <a:cxnLst>
                <a:cxn ang="0">
                  <a:pos x="6" y="348"/>
                </a:cxn>
                <a:cxn ang="0">
                  <a:pos x="10" y="596"/>
                </a:cxn>
                <a:cxn ang="0">
                  <a:pos x="64" y="671"/>
                </a:cxn>
                <a:cxn ang="0">
                  <a:pos x="223" y="696"/>
                </a:cxn>
                <a:cxn ang="0">
                  <a:pos x="294" y="736"/>
                </a:cxn>
                <a:cxn ang="0">
                  <a:pos x="342" y="708"/>
                </a:cxn>
                <a:cxn ang="0">
                  <a:pos x="455" y="685"/>
                </a:cxn>
                <a:cxn ang="0">
                  <a:pos x="490" y="622"/>
                </a:cxn>
                <a:cxn ang="0">
                  <a:pos x="496" y="326"/>
                </a:cxn>
                <a:cxn ang="0">
                  <a:pos x="421" y="141"/>
                </a:cxn>
                <a:cxn ang="0">
                  <a:pos x="6" y="348"/>
                </a:cxn>
              </a:cxnLst>
              <a:rect l="0" t="0" r="r" b="b"/>
              <a:pathLst>
                <a:path w="511" h="739">
                  <a:moveTo>
                    <a:pt x="6" y="348"/>
                  </a:moveTo>
                  <a:cubicBezTo>
                    <a:pt x="6" y="348"/>
                    <a:pt x="0" y="537"/>
                    <a:pt x="10" y="596"/>
                  </a:cubicBezTo>
                  <a:cubicBezTo>
                    <a:pt x="20" y="655"/>
                    <a:pt x="30" y="662"/>
                    <a:pt x="64" y="671"/>
                  </a:cubicBezTo>
                  <a:cubicBezTo>
                    <a:pt x="97" y="680"/>
                    <a:pt x="207" y="685"/>
                    <a:pt x="223" y="696"/>
                  </a:cubicBezTo>
                  <a:cubicBezTo>
                    <a:pt x="238" y="706"/>
                    <a:pt x="270" y="739"/>
                    <a:pt x="294" y="736"/>
                  </a:cubicBezTo>
                  <a:cubicBezTo>
                    <a:pt x="317" y="734"/>
                    <a:pt x="328" y="711"/>
                    <a:pt x="342" y="708"/>
                  </a:cubicBezTo>
                  <a:cubicBezTo>
                    <a:pt x="356" y="705"/>
                    <a:pt x="437" y="690"/>
                    <a:pt x="455" y="685"/>
                  </a:cubicBezTo>
                  <a:cubicBezTo>
                    <a:pt x="474" y="679"/>
                    <a:pt x="487" y="664"/>
                    <a:pt x="490" y="622"/>
                  </a:cubicBezTo>
                  <a:cubicBezTo>
                    <a:pt x="493" y="579"/>
                    <a:pt x="511" y="409"/>
                    <a:pt x="496" y="326"/>
                  </a:cubicBezTo>
                  <a:cubicBezTo>
                    <a:pt x="481" y="243"/>
                    <a:pt x="472" y="174"/>
                    <a:pt x="421" y="141"/>
                  </a:cubicBezTo>
                  <a:cubicBezTo>
                    <a:pt x="406" y="125"/>
                    <a:pt x="17" y="0"/>
                    <a:pt x="6" y="348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î$ḻíḓe"/>
            <p:cNvSpPr/>
            <p:nvPr/>
          </p:nvSpPr>
          <p:spPr bwMode="auto">
            <a:xfrm>
              <a:off x="4271044" y="2640453"/>
              <a:ext cx="76673" cy="109289"/>
            </a:xfrm>
            <a:custGeom>
              <a:avLst/>
              <a:gdLst/>
              <a:ahLst/>
              <a:cxnLst>
                <a:cxn ang="0">
                  <a:pos x="11" y="149"/>
                </a:cxn>
                <a:cxn ang="0">
                  <a:pos x="68" y="25"/>
                </a:cxn>
                <a:cxn ang="0">
                  <a:pos x="0" y="49"/>
                </a:cxn>
                <a:cxn ang="0">
                  <a:pos x="11" y="149"/>
                </a:cxn>
              </a:cxnLst>
              <a:rect l="0" t="0" r="r" b="b"/>
              <a:pathLst>
                <a:path w="106" h="151">
                  <a:moveTo>
                    <a:pt x="11" y="149"/>
                  </a:moveTo>
                  <a:cubicBezTo>
                    <a:pt x="97" y="151"/>
                    <a:pt x="106" y="50"/>
                    <a:pt x="68" y="25"/>
                  </a:cubicBezTo>
                  <a:cubicBezTo>
                    <a:pt x="29" y="0"/>
                    <a:pt x="0" y="49"/>
                    <a:pt x="0" y="49"/>
                  </a:cubicBezTo>
                  <a:lnTo>
                    <a:pt x="11" y="149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ï$ḷiḑé"/>
            <p:cNvSpPr/>
            <p:nvPr/>
          </p:nvSpPr>
          <p:spPr bwMode="auto">
            <a:xfrm>
              <a:off x="3870190" y="2639697"/>
              <a:ext cx="77429" cy="95581"/>
            </a:xfrm>
            <a:custGeom>
              <a:avLst/>
              <a:gdLst/>
              <a:ahLst/>
              <a:cxnLst>
                <a:cxn ang="0">
                  <a:pos x="92" y="127"/>
                </a:cxn>
                <a:cxn ang="0">
                  <a:pos x="28" y="103"/>
                </a:cxn>
                <a:cxn ang="0">
                  <a:pos x="57" y="1"/>
                </a:cxn>
                <a:cxn ang="0">
                  <a:pos x="101" y="55"/>
                </a:cxn>
                <a:cxn ang="0">
                  <a:pos x="92" y="127"/>
                </a:cxn>
              </a:cxnLst>
              <a:rect l="0" t="0" r="r" b="b"/>
              <a:pathLst>
                <a:path w="107" h="132">
                  <a:moveTo>
                    <a:pt x="92" y="127"/>
                  </a:moveTo>
                  <a:cubicBezTo>
                    <a:pt x="92" y="127"/>
                    <a:pt x="56" y="132"/>
                    <a:pt x="28" y="103"/>
                  </a:cubicBezTo>
                  <a:cubicBezTo>
                    <a:pt x="0" y="75"/>
                    <a:pt x="8" y="2"/>
                    <a:pt x="57" y="1"/>
                  </a:cubicBezTo>
                  <a:cubicBezTo>
                    <a:pt x="107" y="0"/>
                    <a:pt x="101" y="55"/>
                    <a:pt x="101" y="55"/>
                  </a:cubicBezTo>
                  <a:lnTo>
                    <a:pt x="92" y="127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iṩḷiḍê"/>
            <p:cNvSpPr/>
            <p:nvPr/>
          </p:nvSpPr>
          <p:spPr bwMode="auto">
            <a:xfrm>
              <a:off x="3931641" y="2349551"/>
              <a:ext cx="353111" cy="531131"/>
            </a:xfrm>
            <a:custGeom>
              <a:avLst/>
              <a:gdLst/>
              <a:ahLst/>
              <a:cxnLst>
                <a:cxn ang="0">
                  <a:pos x="12" y="347"/>
                </a:cxn>
                <a:cxn ang="0">
                  <a:pos x="3" y="536"/>
                </a:cxn>
                <a:cxn ang="0">
                  <a:pos x="6" y="603"/>
                </a:cxn>
                <a:cxn ang="0">
                  <a:pos x="66" y="670"/>
                </a:cxn>
                <a:cxn ang="0">
                  <a:pos x="196" y="704"/>
                </a:cxn>
                <a:cxn ang="0">
                  <a:pos x="282" y="733"/>
                </a:cxn>
                <a:cxn ang="0">
                  <a:pos x="331" y="715"/>
                </a:cxn>
                <a:cxn ang="0">
                  <a:pos x="442" y="683"/>
                </a:cxn>
                <a:cxn ang="0">
                  <a:pos x="475" y="619"/>
                </a:cxn>
                <a:cxn ang="0">
                  <a:pos x="474" y="323"/>
                </a:cxn>
                <a:cxn ang="0">
                  <a:pos x="411" y="139"/>
                </a:cxn>
                <a:cxn ang="0">
                  <a:pos x="12" y="347"/>
                </a:cxn>
              </a:cxnLst>
              <a:rect l="0" t="0" r="r" b="b"/>
              <a:pathLst>
                <a:path w="488" h="734">
                  <a:moveTo>
                    <a:pt x="12" y="347"/>
                  </a:moveTo>
                  <a:cubicBezTo>
                    <a:pt x="12" y="347"/>
                    <a:pt x="0" y="458"/>
                    <a:pt x="3" y="536"/>
                  </a:cubicBezTo>
                  <a:cubicBezTo>
                    <a:pt x="4" y="560"/>
                    <a:pt x="4" y="589"/>
                    <a:pt x="6" y="603"/>
                  </a:cubicBezTo>
                  <a:cubicBezTo>
                    <a:pt x="15" y="662"/>
                    <a:pt x="34" y="661"/>
                    <a:pt x="66" y="670"/>
                  </a:cubicBezTo>
                  <a:cubicBezTo>
                    <a:pt x="76" y="672"/>
                    <a:pt x="149" y="685"/>
                    <a:pt x="196" y="704"/>
                  </a:cubicBezTo>
                  <a:cubicBezTo>
                    <a:pt x="226" y="716"/>
                    <a:pt x="249" y="732"/>
                    <a:pt x="282" y="733"/>
                  </a:cubicBezTo>
                  <a:cubicBezTo>
                    <a:pt x="308" y="734"/>
                    <a:pt x="308" y="721"/>
                    <a:pt x="331" y="715"/>
                  </a:cubicBezTo>
                  <a:cubicBezTo>
                    <a:pt x="389" y="700"/>
                    <a:pt x="435" y="685"/>
                    <a:pt x="442" y="683"/>
                  </a:cubicBezTo>
                  <a:cubicBezTo>
                    <a:pt x="459" y="677"/>
                    <a:pt x="472" y="661"/>
                    <a:pt x="475" y="619"/>
                  </a:cubicBezTo>
                  <a:cubicBezTo>
                    <a:pt x="478" y="577"/>
                    <a:pt x="488" y="406"/>
                    <a:pt x="474" y="323"/>
                  </a:cubicBezTo>
                  <a:cubicBezTo>
                    <a:pt x="460" y="241"/>
                    <a:pt x="459" y="172"/>
                    <a:pt x="411" y="139"/>
                  </a:cubicBezTo>
                  <a:cubicBezTo>
                    <a:pt x="396" y="123"/>
                    <a:pt x="24" y="0"/>
                    <a:pt x="12" y="347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îšḻîdé"/>
            <p:cNvSpPr/>
            <p:nvPr/>
          </p:nvSpPr>
          <p:spPr bwMode="auto">
            <a:xfrm>
              <a:off x="3946106" y="2361841"/>
              <a:ext cx="311229" cy="212056"/>
            </a:xfrm>
            <a:custGeom>
              <a:avLst/>
              <a:gdLst/>
              <a:ahLst/>
              <a:cxnLst>
                <a:cxn ang="0">
                  <a:pos x="124" y="293"/>
                </a:cxn>
                <a:cxn ang="0">
                  <a:pos x="258" y="283"/>
                </a:cxn>
                <a:cxn ang="0">
                  <a:pos x="430" y="207"/>
                </a:cxn>
                <a:cxn ang="0">
                  <a:pos x="391" y="122"/>
                </a:cxn>
                <a:cxn ang="0">
                  <a:pos x="0" y="261"/>
                </a:cxn>
                <a:cxn ang="0">
                  <a:pos x="55" y="279"/>
                </a:cxn>
                <a:cxn ang="0">
                  <a:pos x="124" y="293"/>
                </a:cxn>
              </a:cxnLst>
              <a:rect l="0" t="0" r="r" b="b"/>
              <a:pathLst>
                <a:path w="430" h="293">
                  <a:moveTo>
                    <a:pt x="124" y="293"/>
                  </a:moveTo>
                  <a:cubicBezTo>
                    <a:pt x="171" y="292"/>
                    <a:pt x="210" y="290"/>
                    <a:pt x="258" y="283"/>
                  </a:cubicBezTo>
                  <a:cubicBezTo>
                    <a:pt x="325" y="273"/>
                    <a:pt x="374" y="233"/>
                    <a:pt x="430" y="207"/>
                  </a:cubicBezTo>
                  <a:cubicBezTo>
                    <a:pt x="422" y="163"/>
                    <a:pt x="421" y="143"/>
                    <a:pt x="391" y="122"/>
                  </a:cubicBezTo>
                  <a:cubicBezTo>
                    <a:pt x="377" y="107"/>
                    <a:pt x="56" y="0"/>
                    <a:pt x="0" y="261"/>
                  </a:cubicBezTo>
                  <a:cubicBezTo>
                    <a:pt x="19" y="268"/>
                    <a:pt x="37" y="273"/>
                    <a:pt x="55" y="279"/>
                  </a:cubicBezTo>
                  <a:cubicBezTo>
                    <a:pt x="77" y="280"/>
                    <a:pt x="102" y="293"/>
                    <a:pt x="124" y="293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îṥ1îdê"/>
            <p:cNvSpPr/>
            <p:nvPr/>
          </p:nvSpPr>
          <p:spPr bwMode="auto">
            <a:xfrm>
              <a:off x="3896189" y="2479072"/>
              <a:ext cx="83952" cy="2742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" y="225"/>
                </a:cxn>
                <a:cxn ang="0">
                  <a:pos x="28" y="223"/>
                </a:cxn>
                <a:cxn ang="0">
                  <a:pos x="66" y="272"/>
                </a:cxn>
                <a:cxn ang="0">
                  <a:pos x="74" y="371"/>
                </a:cxn>
                <a:cxn ang="0">
                  <a:pos x="92" y="379"/>
                </a:cxn>
                <a:cxn ang="0">
                  <a:pos x="109" y="372"/>
                </a:cxn>
                <a:cxn ang="0">
                  <a:pos x="116" y="36"/>
                </a:cxn>
                <a:cxn ang="0">
                  <a:pos x="14" y="0"/>
                </a:cxn>
              </a:cxnLst>
              <a:rect l="0" t="0" r="r" b="b"/>
              <a:pathLst>
                <a:path w="116" h="379">
                  <a:moveTo>
                    <a:pt x="14" y="0"/>
                  </a:moveTo>
                  <a:cubicBezTo>
                    <a:pt x="14" y="0"/>
                    <a:pt x="0" y="165"/>
                    <a:pt x="7" y="225"/>
                  </a:cubicBezTo>
                  <a:cubicBezTo>
                    <a:pt x="7" y="225"/>
                    <a:pt x="17" y="222"/>
                    <a:pt x="28" y="223"/>
                  </a:cubicBezTo>
                  <a:cubicBezTo>
                    <a:pt x="43" y="225"/>
                    <a:pt x="62" y="234"/>
                    <a:pt x="66" y="272"/>
                  </a:cubicBezTo>
                  <a:cubicBezTo>
                    <a:pt x="72" y="338"/>
                    <a:pt x="74" y="371"/>
                    <a:pt x="74" y="371"/>
                  </a:cubicBezTo>
                  <a:cubicBezTo>
                    <a:pt x="74" y="371"/>
                    <a:pt x="76" y="378"/>
                    <a:pt x="92" y="379"/>
                  </a:cubicBezTo>
                  <a:cubicBezTo>
                    <a:pt x="108" y="379"/>
                    <a:pt x="109" y="372"/>
                    <a:pt x="109" y="372"/>
                  </a:cubicBezTo>
                  <a:cubicBezTo>
                    <a:pt x="116" y="36"/>
                    <a:pt x="116" y="36"/>
                    <a:pt x="116" y="3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ïṩľiďe"/>
            <p:cNvSpPr/>
            <p:nvPr/>
          </p:nvSpPr>
          <p:spPr bwMode="auto">
            <a:xfrm>
              <a:off x="3900537" y="2622396"/>
              <a:ext cx="36209" cy="30348"/>
            </a:xfrm>
            <a:custGeom>
              <a:avLst/>
              <a:gdLst/>
              <a:ahLst/>
              <a:cxnLst>
                <a:cxn ang="0">
                  <a:pos x="50" y="39"/>
                </a:cxn>
                <a:cxn ang="0">
                  <a:pos x="34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27"/>
                </a:cxn>
                <a:cxn ang="0">
                  <a:pos x="22" y="25"/>
                </a:cxn>
                <a:cxn ang="0">
                  <a:pos x="50" y="42"/>
                </a:cxn>
                <a:cxn ang="0">
                  <a:pos x="50" y="42"/>
                </a:cxn>
                <a:cxn ang="0">
                  <a:pos x="50" y="41"/>
                </a:cxn>
                <a:cxn ang="0">
                  <a:pos x="50" y="39"/>
                </a:cxn>
              </a:cxnLst>
              <a:rect l="0" t="0" r="r" b="b"/>
              <a:pathLst>
                <a:path w="50" h="42">
                  <a:moveTo>
                    <a:pt x="50" y="39"/>
                  </a:moveTo>
                  <a:cubicBezTo>
                    <a:pt x="47" y="25"/>
                    <a:pt x="41" y="12"/>
                    <a:pt x="34" y="0"/>
                  </a:cubicBezTo>
                  <a:cubicBezTo>
                    <a:pt x="22" y="0"/>
                    <a:pt x="1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1"/>
                    <a:pt x="0" y="20"/>
                    <a:pt x="1" y="27"/>
                  </a:cubicBezTo>
                  <a:cubicBezTo>
                    <a:pt x="1" y="27"/>
                    <a:pt x="11" y="24"/>
                    <a:pt x="22" y="25"/>
                  </a:cubicBezTo>
                  <a:cubicBezTo>
                    <a:pt x="31" y="26"/>
                    <a:pt x="42" y="30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1"/>
                    <a:pt x="50" y="41"/>
                  </a:cubicBezTo>
                  <a:cubicBezTo>
                    <a:pt x="50" y="40"/>
                    <a:pt x="50" y="40"/>
                    <a:pt x="50" y="39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ṥḷïḋe"/>
            <p:cNvSpPr/>
            <p:nvPr/>
          </p:nvSpPr>
          <p:spPr bwMode="auto">
            <a:xfrm>
              <a:off x="3903468" y="2489188"/>
              <a:ext cx="77429" cy="6665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9"/>
                </a:cxn>
                <a:cxn ang="0">
                  <a:pos x="104" y="92"/>
                </a:cxn>
                <a:cxn ang="0">
                  <a:pos x="107" y="50"/>
                </a:cxn>
                <a:cxn ang="0">
                  <a:pos x="2" y="0"/>
                </a:cxn>
              </a:cxnLst>
              <a:rect l="0" t="0" r="r" b="b"/>
              <a:pathLst>
                <a:path w="107" h="92">
                  <a:moveTo>
                    <a:pt x="2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51" y="91"/>
                    <a:pt x="104" y="92"/>
                  </a:cubicBezTo>
                  <a:cubicBezTo>
                    <a:pt x="107" y="50"/>
                    <a:pt x="107" y="50"/>
                    <a:pt x="107" y="5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ïṥľiḍe"/>
            <p:cNvSpPr/>
            <p:nvPr/>
          </p:nvSpPr>
          <p:spPr bwMode="auto">
            <a:xfrm>
              <a:off x="3867259" y="2360423"/>
              <a:ext cx="497853" cy="406715"/>
            </a:xfrm>
            <a:custGeom>
              <a:avLst/>
              <a:gdLst/>
              <a:ahLst/>
              <a:cxnLst>
                <a:cxn ang="0">
                  <a:pos x="140" y="7"/>
                </a:cxn>
                <a:cxn ang="0">
                  <a:pos x="245" y="69"/>
                </a:cxn>
                <a:cxn ang="0">
                  <a:pos x="440" y="5"/>
                </a:cxn>
                <a:cxn ang="0">
                  <a:pos x="564" y="107"/>
                </a:cxn>
                <a:cxn ang="0">
                  <a:pos x="672" y="159"/>
                </a:cxn>
                <a:cxn ang="0">
                  <a:pos x="626" y="412"/>
                </a:cxn>
                <a:cxn ang="0">
                  <a:pos x="622" y="410"/>
                </a:cxn>
                <a:cxn ang="0">
                  <a:pos x="600" y="405"/>
                </a:cxn>
                <a:cxn ang="0">
                  <a:pos x="572" y="419"/>
                </a:cxn>
                <a:cxn ang="0">
                  <a:pos x="559" y="553"/>
                </a:cxn>
                <a:cxn ang="0">
                  <a:pos x="536" y="562"/>
                </a:cxn>
                <a:cxn ang="0">
                  <a:pos x="515" y="552"/>
                </a:cxn>
                <a:cxn ang="0">
                  <a:pos x="521" y="305"/>
                </a:cxn>
                <a:cxn ang="0">
                  <a:pos x="504" y="210"/>
                </a:cxn>
                <a:cxn ang="0">
                  <a:pos x="193" y="268"/>
                </a:cxn>
                <a:cxn ang="0">
                  <a:pos x="0" y="44"/>
                </a:cxn>
                <a:cxn ang="0">
                  <a:pos x="67" y="84"/>
                </a:cxn>
                <a:cxn ang="0">
                  <a:pos x="84" y="10"/>
                </a:cxn>
                <a:cxn ang="0">
                  <a:pos x="113" y="61"/>
                </a:cxn>
                <a:cxn ang="0">
                  <a:pos x="140" y="7"/>
                </a:cxn>
              </a:cxnLst>
              <a:rect l="0" t="0" r="r" b="b"/>
              <a:pathLst>
                <a:path w="688" h="562">
                  <a:moveTo>
                    <a:pt x="140" y="7"/>
                  </a:moveTo>
                  <a:cubicBezTo>
                    <a:pt x="140" y="7"/>
                    <a:pt x="154" y="79"/>
                    <a:pt x="245" y="69"/>
                  </a:cubicBezTo>
                  <a:cubicBezTo>
                    <a:pt x="336" y="58"/>
                    <a:pt x="367" y="0"/>
                    <a:pt x="440" y="5"/>
                  </a:cubicBezTo>
                  <a:cubicBezTo>
                    <a:pt x="513" y="10"/>
                    <a:pt x="565" y="60"/>
                    <a:pt x="564" y="107"/>
                  </a:cubicBezTo>
                  <a:cubicBezTo>
                    <a:pt x="564" y="107"/>
                    <a:pt x="646" y="83"/>
                    <a:pt x="672" y="159"/>
                  </a:cubicBezTo>
                  <a:cubicBezTo>
                    <a:pt x="688" y="205"/>
                    <a:pt x="659" y="281"/>
                    <a:pt x="626" y="412"/>
                  </a:cubicBezTo>
                  <a:cubicBezTo>
                    <a:pt x="626" y="412"/>
                    <a:pt x="624" y="411"/>
                    <a:pt x="622" y="410"/>
                  </a:cubicBezTo>
                  <a:cubicBezTo>
                    <a:pt x="617" y="408"/>
                    <a:pt x="609" y="404"/>
                    <a:pt x="600" y="405"/>
                  </a:cubicBezTo>
                  <a:cubicBezTo>
                    <a:pt x="592" y="406"/>
                    <a:pt x="581" y="411"/>
                    <a:pt x="572" y="419"/>
                  </a:cubicBezTo>
                  <a:cubicBezTo>
                    <a:pt x="554" y="436"/>
                    <a:pt x="559" y="553"/>
                    <a:pt x="559" y="553"/>
                  </a:cubicBezTo>
                  <a:cubicBezTo>
                    <a:pt x="559" y="553"/>
                    <a:pt x="556" y="562"/>
                    <a:pt x="536" y="562"/>
                  </a:cubicBezTo>
                  <a:cubicBezTo>
                    <a:pt x="516" y="561"/>
                    <a:pt x="515" y="552"/>
                    <a:pt x="515" y="552"/>
                  </a:cubicBezTo>
                  <a:cubicBezTo>
                    <a:pt x="515" y="552"/>
                    <a:pt x="517" y="417"/>
                    <a:pt x="521" y="305"/>
                  </a:cubicBezTo>
                  <a:cubicBezTo>
                    <a:pt x="523" y="259"/>
                    <a:pt x="511" y="224"/>
                    <a:pt x="504" y="210"/>
                  </a:cubicBezTo>
                  <a:cubicBezTo>
                    <a:pt x="504" y="210"/>
                    <a:pt x="364" y="309"/>
                    <a:pt x="193" y="268"/>
                  </a:cubicBezTo>
                  <a:cubicBezTo>
                    <a:pt x="23" y="228"/>
                    <a:pt x="8" y="121"/>
                    <a:pt x="0" y="44"/>
                  </a:cubicBezTo>
                  <a:cubicBezTo>
                    <a:pt x="0" y="44"/>
                    <a:pt x="26" y="68"/>
                    <a:pt x="67" y="84"/>
                  </a:cubicBezTo>
                  <a:cubicBezTo>
                    <a:pt x="67" y="84"/>
                    <a:pt x="54" y="34"/>
                    <a:pt x="84" y="10"/>
                  </a:cubicBezTo>
                  <a:cubicBezTo>
                    <a:pt x="84" y="10"/>
                    <a:pt x="90" y="46"/>
                    <a:pt x="113" y="61"/>
                  </a:cubicBezTo>
                  <a:cubicBezTo>
                    <a:pt x="113" y="61"/>
                    <a:pt x="101" y="32"/>
                    <a:pt x="140" y="7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íṥļidé"/>
            <p:cNvSpPr/>
            <p:nvPr/>
          </p:nvSpPr>
          <p:spPr bwMode="auto">
            <a:xfrm>
              <a:off x="4272462" y="2628919"/>
              <a:ext cx="55023" cy="45569"/>
            </a:xfrm>
            <a:custGeom>
              <a:avLst/>
              <a:gdLst/>
              <a:ahLst/>
              <a:cxnLst>
                <a:cxn ang="0">
                  <a:pos x="31" y="6"/>
                </a:cxn>
                <a:cxn ang="0">
                  <a:pos x="5" y="63"/>
                </a:cxn>
                <a:cxn ang="0">
                  <a:pos x="5" y="63"/>
                </a:cxn>
                <a:cxn ang="0">
                  <a:pos x="12" y="48"/>
                </a:cxn>
                <a:cxn ang="0">
                  <a:pos x="40" y="34"/>
                </a:cxn>
                <a:cxn ang="0">
                  <a:pos x="62" y="39"/>
                </a:cxn>
                <a:cxn ang="0">
                  <a:pos x="66" y="41"/>
                </a:cxn>
                <a:cxn ang="0">
                  <a:pos x="76" y="0"/>
                </a:cxn>
                <a:cxn ang="0">
                  <a:pos x="31" y="6"/>
                </a:cxn>
              </a:cxnLst>
              <a:rect l="0" t="0" r="r" b="b"/>
              <a:pathLst>
                <a:path w="76" h="63">
                  <a:moveTo>
                    <a:pt x="31" y="6"/>
                  </a:moveTo>
                  <a:cubicBezTo>
                    <a:pt x="13" y="31"/>
                    <a:pt x="0" y="56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7" y="56"/>
                    <a:pt x="9" y="51"/>
                    <a:pt x="12" y="48"/>
                  </a:cubicBezTo>
                  <a:cubicBezTo>
                    <a:pt x="21" y="40"/>
                    <a:pt x="32" y="35"/>
                    <a:pt x="40" y="34"/>
                  </a:cubicBezTo>
                  <a:cubicBezTo>
                    <a:pt x="49" y="33"/>
                    <a:pt x="57" y="37"/>
                    <a:pt x="62" y="39"/>
                  </a:cubicBezTo>
                  <a:cubicBezTo>
                    <a:pt x="64" y="40"/>
                    <a:pt x="66" y="41"/>
                    <a:pt x="66" y="41"/>
                  </a:cubicBezTo>
                  <a:cubicBezTo>
                    <a:pt x="69" y="27"/>
                    <a:pt x="73" y="13"/>
                    <a:pt x="76" y="0"/>
                  </a:cubicBezTo>
                  <a:cubicBezTo>
                    <a:pt x="61" y="1"/>
                    <a:pt x="46" y="2"/>
                    <a:pt x="31" y="6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S1íḑe"/>
            <p:cNvSpPr/>
            <p:nvPr/>
          </p:nvSpPr>
          <p:spPr bwMode="auto">
            <a:xfrm>
              <a:off x="3974374" y="2573140"/>
              <a:ext cx="49161" cy="47743"/>
            </a:xfrm>
            <a:custGeom>
              <a:avLst/>
              <a:gdLst/>
              <a:ahLst/>
              <a:cxnLst>
                <a:cxn ang="0">
                  <a:pos x="68" y="27"/>
                </a:cxn>
                <a:cxn ang="0">
                  <a:pos x="34" y="2"/>
                </a:cxn>
                <a:cxn ang="0">
                  <a:pos x="2" y="40"/>
                </a:cxn>
                <a:cxn ang="0">
                  <a:pos x="0" y="66"/>
                </a:cxn>
                <a:cxn ang="0">
                  <a:pos x="68" y="27"/>
                </a:cxn>
              </a:cxnLst>
              <a:rect l="0" t="0" r="r" b="b"/>
              <a:pathLst>
                <a:path w="68" h="66">
                  <a:moveTo>
                    <a:pt x="68" y="27"/>
                  </a:moveTo>
                  <a:cubicBezTo>
                    <a:pt x="68" y="27"/>
                    <a:pt x="56" y="0"/>
                    <a:pt x="34" y="2"/>
                  </a:cubicBezTo>
                  <a:cubicBezTo>
                    <a:pt x="12" y="5"/>
                    <a:pt x="2" y="40"/>
                    <a:pt x="2" y="4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30" y="23"/>
                    <a:pt x="68" y="27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s1ïḋe"/>
            <p:cNvSpPr/>
            <p:nvPr/>
          </p:nvSpPr>
          <p:spPr bwMode="auto">
            <a:xfrm>
              <a:off x="4187848" y="2570304"/>
              <a:ext cx="47743" cy="4916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" y="36"/>
                </a:cxn>
                <a:cxn ang="0">
                  <a:pos x="48" y="68"/>
                </a:cxn>
                <a:cxn ang="0">
                  <a:pos x="63" y="49"/>
                </a:cxn>
                <a:cxn ang="0">
                  <a:pos x="20" y="0"/>
                </a:cxn>
              </a:cxnLst>
              <a:rect l="0" t="0" r="r" b="b"/>
              <a:pathLst>
                <a:path w="66" h="68">
                  <a:moveTo>
                    <a:pt x="20" y="0"/>
                  </a:moveTo>
                  <a:cubicBezTo>
                    <a:pt x="20" y="0"/>
                    <a:pt x="0" y="18"/>
                    <a:pt x="1" y="36"/>
                  </a:cubicBezTo>
                  <a:cubicBezTo>
                    <a:pt x="1" y="36"/>
                    <a:pt x="33" y="33"/>
                    <a:pt x="48" y="68"/>
                  </a:cubicBezTo>
                  <a:cubicBezTo>
                    <a:pt x="48" y="68"/>
                    <a:pt x="66" y="62"/>
                    <a:pt x="63" y="49"/>
                  </a:cubicBezTo>
                  <a:cubicBezTo>
                    <a:pt x="59" y="35"/>
                    <a:pt x="46" y="1"/>
                    <a:pt x="20" y="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isļîďê"/>
            <p:cNvSpPr/>
            <p:nvPr/>
          </p:nvSpPr>
          <p:spPr bwMode="auto">
            <a:xfrm>
              <a:off x="4045280" y="2672314"/>
              <a:ext cx="133870" cy="150509"/>
            </a:xfrm>
            <a:custGeom>
              <a:avLst/>
              <a:gdLst/>
              <a:ahLst/>
              <a:cxnLst>
                <a:cxn ang="0">
                  <a:pos x="50" y="22"/>
                </a:cxn>
                <a:cxn ang="0">
                  <a:pos x="46" y="167"/>
                </a:cxn>
                <a:cxn ang="0">
                  <a:pos x="165" y="159"/>
                </a:cxn>
                <a:cxn ang="0">
                  <a:pos x="136" y="21"/>
                </a:cxn>
                <a:cxn ang="0">
                  <a:pos x="97" y="1"/>
                </a:cxn>
                <a:cxn ang="0">
                  <a:pos x="50" y="22"/>
                </a:cxn>
              </a:cxnLst>
              <a:rect l="0" t="0" r="r" b="b"/>
              <a:pathLst>
                <a:path w="185" h="208">
                  <a:moveTo>
                    <a:pt x="50" y="22"/>
                  </a:moveTo>
                  <a:cubicBezTo>
                    <a:pt x="50" y="22"/>
                    <a:pt x="0" y="125"/>
                    <a:pt x="46" y="167"/>
                  </a:cubicBezTo>
                  <a:cubicBezTo>
                    <a:pt x="92" y="208"/>
                    <a:pt x="154" y="187"/>
                    <a:pt x="165" y="159"/>
                  </a:cubicBezTo>
                  <a:cubicBezTo>
                    <a:pt x="185" y="108"/>
                    <a:pt x="142" y="91"/>
                    <a:pt x="136" y="21"/>
                  </a:cubicBezTo>
                  <a:cubicBezTo>
                    <a:pt x="136" y="21"/>
                    <a:pt x="124" y="2"/>
                    <a:pt x="97" y="1"/>
                  </a:cubicBezTo>
                  <a:cubicBezTo>
                    <a:pt x="69" y="0"/>
                    <a:pt x="50" y="22"/>
                    <a:pt x="50" y="22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ṧḷîḓé"/>
            <p:cNvSpPr/>
            <p:nvPr/>
          </p:nvSpPr>
          <p:spPr bwMode="auto">
            <a:xfrm>
              <a:off x="4052465" y="2670139"/>
              <a:ext cx="119405" cy="133114"/>
            </a:xfrm>
            <a:custGeom>
              <a:avLst/>
              <a:gdLst/>
              <a:ahLst/>
              <a:cxnLst>
                <a:cxn ang="0">
                  <a:pos x="44" y="21"/>
                </a:cxn>
                <a:cxn ang="0">
                  <a:pos x="41" y="146"/>
                </a:cxn>
                <a:cxn ang="0">
                  <a:pos x="147" y="139"/>
                </a:cxn>
                <a:cxn ang="0">
                  <a:pos x="122" y="17"/>
                </a:cxn>
                <a:cxn ang="0">
                  <a:pos x="86" y="2"/>
                </a:cxn>
                <a:cxn ang="0">
                  <a:pos x="44" y="21"/>
                </a:cxn>
              </a:cxnLst>
              <a:rect l="0" t="0" r="r" b="b"/>
              <a:pathLst>
                <a:path w="165" h="184">
                  <a:moveTo>
                    <a:pt x="44" y="21"/>
                  </a:moveTo>
                  <a:cubicBezTo>
                    <a:pt x="44" y="21"/>
                    <a:pt x="0" y="108"/>
                    <a:pt x="41" y="146"/>
                  </a:cubicBezTo>
                  <a:cubicBezTo>
                    <a:pt x="82" y="184"/>
                    <a:pt x="137" y="165"/>
                    <a:pt x="147" y="139"/>
                  </a:cubicBezTo>
                  <a:cubicBezTo>
                    <a:pt x="165" y="93"/>
                    <a:pt x="127" y="81"/>
                    <a:pt x="122" y="17"/>
                  </a:cubicBezTo>
                  <a:cubicBezTo>
                    <a:pt x="122" y="17"/>
                    <a:pt x="110" y="3"/>
                    <a:pt x="86" y="2"/>
                  </a:cubicBezTo>
                  <a:cubicBezTo>
                    <a:pt x="62" y="0"/>
                    <a:pt x="44" y="21"/>
                    <a:pt x="44" y="21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ṥlïḍé"/>
            <p:cNvSpPr/>
            <p:nvPr/>
          </p:nvSpPr>
          <p:spPr bwMode="auto">
            <a:xfrm>
              <a:off x="4049629" y="2797486"/>
              <a:ext cx="162043" cy="8754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18" y="1"/>
                </a:cxn>
                <a:cxn ang="0">
                  <a:pos x="222" y="2"/>
                </a:cxn>
                <a:cxn ang="0">
                  <a:pos x="224" y="5"/>
                </a:cxn>
                <a:cxn ang="0">
                  <a:pos x="0" y="49"/>
                </a:cxn>
              </a:cxnLst>
              <a:rect l="0" t="0" r="r" b="b"/>
              <a:pathLst>
                <a:path w="224" h="121">
                  <a:moveTo>
                    <a:pt x="0" y="49"/>
                  </a:moveTo>
                  <a:cubicBezTo>
                    <a:pt x="0" y="49"/>
                    <a:pt x="136" y="110"/>
                    <a:pt x="218" y="1"/>
                  </a:cubicBezTo>
                  <a:cubicBezTo>
                    <a:pt x="218" y="1"/>
                    <a:pt x="220" y="0"/>
                    <a:pt x="222" y="2"/>
                  </a:cubicBezTo>
                  <a:cubicBezTo>
                    <a:pt x="224" y="3"/>
                    <a:pt x="224" y="5"/>
                    <a:pt x="224" y="5"/>
                  </a:cubicBezTo>
                  <a:cubicBezTo>
                    <a:pt x="224" y="5"/>
                    <a:pt x="144" y="121"/>
                    <a:pt x="0" y="49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íṣlîḓê"/>
            <p:cNvSpPr/>
            <p:nvPr/>
          </p:nvSpPr>
          <p:spPr bwMode="auto">
            <a:xfrm>
              <a:off x="4278229" y="2692545"/>
              <a:ext cx="65139" cy="56441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0" y="78"/>
                </a:cxn>
                <a:cxn ang="0">
                  <a:pos x="0" y="70"/>
                </a:cxn>
                <a:cxn ang="0">
                  <a:pos x="74" y="0"/>
                </a:cxn>
                <a:cxn ang="0">
                  <a:pos x="12" y="76"/>
                </a:cxn>
              </a:cxnLst>
              <a:rect l="0" t="0" r="r" b="b"/>
              <a:pathLst>
                <a:path w="90" h="78">
                  <a:moveTo>
                    <a:pt x="12" y="76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73" y="49"/>
                    <a:pt x="74" y="0"/>
                  </a:cubicBezTo>
                  <a:cubicBezTo>
                    <a:pt x="74" y="0"/>
                    <a:pt x="90" y="53"/>
                    <a:pt x="12" y="76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ṧḻíḓe"/>
            <p:cNvSpPr/>
            <p:nvPr/>
          </p:nvSpPr>
          <p:spPr bwMode="auto">
            <a:xfrm>
              <a:off x="3888247" y="2654256"/>
              <a:ext cx="48500" cy="57859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25" y="14"/>
                </a:cxn>
                <a:cxn ang="0">
                  <a:pos x="19" y="65"/>
                </a:cxn>
                <a:cxn ang="0">
                  <a:pos x="54" y="79"/>
                </a:cxn>
              </a:cxnLst>
              <a:rect l="0" t="0" r="r" b="b"/>
              <a:pathLst>
                <a:path w="67" h="80">
                  <a:moveTo>
                    <a:pt x="54" y="79"/>
                  </a:moveTo>
                  <a:cubicBezTo>
                    <a:pt x="54" y="79"/>
                    <a:pt x="67" y="0"/>
                    <a:pt x="25" y="14"/>
                  </a:cubicBezTo>
                  <a:cubicBezTo>
                    <a:pt x="0" y="23"/>
                    <a:pt x="4" y="49"/>
                    <a:pt x="19" y="65"/>
                  </a:cubicBezTo>
                  <a:cubicBezTo>
                    <a:pt x="28" y="75"/>
                    <a:pt x="43" y="80"/>
                    <a:pt x="54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iSliďè"/>
            <p:cNvSpPr/>
            <p:nvPr/>
          </p:nvSpPr>
          <p:spPr bwMode="auto">
            <a:xfrm>
              <a:off x="3888247" y="2667965"/>
              <a:ext cx="40558" cy="44151"/>
            </a:xfrm>
            <a:custGeom>
              <a:avLst/>
              <a:gdLst/>
              <a:ahLst/>
              <a:cxnLst>
                <a:cxn ang="0">
                  <a:pos x="54" y="59"/>
                </a:cxn>
                <a:cxn ang="0">
                  <a:pos x="56" y="39"/>
                </a:cxn>
                <a:cxn ang="0">
                  <a:pos x="9" y="30"/>
                </a:cxn>
                <a:cxn ang="0">
                  <a:pos x="54" y="59"/>
                </a:cxn>
              </a:cxnLst>
              <a:rect l="0" t="0" r="r" b="b"/>
              <a:pathLst>
                <a:path w="56" h="61">
                  <a:moveTo>
                    <a:pt x="54" y="59"/>
                  </a:move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0" y="0"/>
                    <a:pt x="9" y="30"/>
                  </a:cubicBezTo>
                  <a:cubicBezTo>
                    <a:pt x="17" y="61"/>
                    <a:pt x="54" y="59"/>
                    <a:pt x="54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îṣḷïďè"/>
            <p:cNvSpPr/>
            <p:nvPr/>
          </p:nvSpPr>
          <p:spPr bwMode="auto">
            <a:xfrm>
              <a:off x="3979385" y="2683186"/>
              <a:ext cx="14465" cy="5767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6" y="8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16" y="1"/>
                </a:cxn>
                <a:cxn ang="0">
                  <a:pos x="20" y="5"/>
                </a:cxn>
              </a:cxnLst>
              <a:rect l="0" t="0" r="r" b="b"/>
              <a:pathLst>
                <a:path w="20" h="8">
                  <a:moveTo>
                    <a:pt x="20" y="5"/>
                  </a:moveTo>
                  <a:cubicBezTo>
                    <a:pt x="20" y="7"/>
                    <a:pt x="18" y="8"/>
                    <a:pt x="1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20" y="3"/>
                    <a:pt x="20" y="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ïṩľíḋe"/>
            <p:cNvSpPr/>
            <p:nvPr/>
          </p:nvSpPr>
          <p:spPr bwMode="auto">
            <a:xfrm>
              <a:off x="4228311" y="2689709"/>
              <a:ext cx="12290" cy="5011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4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15" y="1"/>
                </a:cxn>
                <a:cxn ang="0">
                  <a:pos x="17" y="4"/>
                </a:cxn>
              </a:cxnLst>
              <a:rect l="0" t="0" r="r" b="b"/>
              <a:pathLst>
                <a:path w="17" h="7">
                  <a:moveTo>
                    <a:pt x="17" y="4"/>
                  </a:moveTo>
                  <a:cubicBezTo>
                    <a:pt x="17" y="6"/>
                    <a:pt x="16" y="7"/>
                    <a:pt x="1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2"/>
                    <a:pt x="17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iSḷîḑé"/>
            <p:cNvSpPr/>
            <p:nvPr/>
          </p:nvSpPr>
          <p:spPr bwMode="auto">
            <a:xfrm>
              <a:off x="4111080" y="2859032"/>
              <a:ext cx="35453" cy="12290"/>
            </a:xfrm>
            <a:custGeom>
              <a:avLst/>
              <a:gdLst/>
              <a:ahLst/>
              <a:cxnLst>
                <a:cxn ang="0">
                  <a:pos x="48" y="10"/>
                </a:cxn>
                <a:cxn ang="0">
                  <a:pos x="24" y="16"/>
                </a:cxn>
                <a:cxn ang="0">
                  <a:pos x="1" y="7"/>
                </a:cxn>
                <a:cxn ang="0">
                  <a:pos x="25" y="1"/>
                </a:cxn>
                <a:cxn ang="0">
                  <a:pos x="48" y="10"/>
                </a:cxn>
              </a:cxnLst>
              <a:rect l="0" t="0" r="r" b="b"/>
              <a:pathLst>
                <a:path w="49" h="17">
                  <a:moveTo>
                    <a:pt x="48" y="10"/>
                  </a:moveTo>
                  <a:cubicBezTo>
                    <a:pt x="48" y="15"/>
                    <a:pt x="37" y="17"/>
                    <a:pt x="24" y="16"/>
                  </a:cubicBezTo>
                  <a:cubicBezTo>
                    <a:pt x="11" y="16"/>
                    <a:pt x="0" y="11"/>
                    <a:pt x="1" y="7"/>
                  </a:cubicBezTo>
                  <a:cubicBezTo>
                    <a:pt x="1" y="3"/>
                    <a:pt x="12" y="0"/>
                    <a:pt x="25" y="1"/>
                  </a:cubicBezTo>
                  <a:cubicBezTo>
                    <a:pt x="38" y="2"/>
                    <a:pt x="49" y="6"/>
                    <a:pt x="48" y="10"/>
                  </a:cubicBezTo>
                  <a:close/>
                </a:path>
              </a:pathLst>
            </a:custGeom>
            <a:solidFill>
              <a:srgbClr val="FFE9C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ṥlïḑe"/>
            <p:cNvSpPr/>
            <p:nvPr/>
          </p:nvSpPr>
          <p:spPr bwMode="auto">
            <a:xfrm>
              <a:off x="4259415" y="2449386"/>
              <a:ext cx="80360" cy="123092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7" y="154"/>
                </a:cxn>
                <a:cxn ang="0">
                  <a:pos x="17" y="170"/>
                </a:cxn>
                <a:cxn ang="0">
                  <a:pos x="108" y="69"/>
                </a:cxn>
                <a:cxn ang="0">
                  <a:pos x="99" y="31"/>
                </a:cxn>
                <a:cxn ang="0">
                  <a:pos x="42" y="20"/>
                </a:cxn>
                <a:cxn ang="0">
                  <a:pos x="27" y="58"/>
                </a:cxn>
                <a:cxn ang="0">
                  <a:pos x="17" y="76"/>
                </a:cxn>
                <a:cxn ang="0">
                  <a:pos x="0" y="90"/>
                </a:cxn>
              </a:cxnLst>
              <a:rect l="0" t="0" r="r" b="b"/>
              <a:pathLst>
                <a:path w="111" h="170">
                  <a:moveTo>
                    <a:pt x="0" y="90"/>
                  </a:moveTo>
                  <a:cubicBezTo>
                    <a:pt x="17" y="106"/>
                    <a:pt x="17" y="132"/>
                    <a:pt x="17" y="154"/>
                  </a:cubicBezTo>
                  <a:cubicBezTo>
                    <a:pt x="17" y="159"/>
                    <a:pt x="17" y="165"/>
                    <a:pt x="17" y="170"/>
                  </a:cubicBezTo>
                  <a:cubicBezTo>
                    <a:pt x="40" y="155"/>
                    <a:pt x="102" y="95"/>
                    <a:pt x="108" y="69"/>
                  </a:cubicBezTo>
                  <a:cubicBezTo>
                    <a:pt x="111" y="56"/>
                    <a:pt x="103" y="43"/>
                    <a:pt x="99" y="31"/>
                  </a:cubicBezTo>
                  <a:cubicBezTo>
                    <a:pt x="96" y="21"/>
                    <a:pt x="75" y="0"/>
                    <a:pt x="42" y="20"/>
                  </a:cubicBezTo>
                  <a:cubicBezTo>
                    <a:pt x="37" y="33"/>
                    <a:pt x="33" y="46"/>
                    <a:pt x="27" y="58"/>
                  </a:cubicBezTo>
                  <a:cubicBezTo>
                    <a:pt x="24" y="65"/>
                    <a:pt x="21" y="71"/>
                    <a:pt x="17" y="76"/>
                  </a:cubicBezTo>
                  <a:cubicBezTo>
                    <a:pt x="12" y="82"/>
                    <a:pt x="5" y="85"/>
                    <a:pt x="0" y="90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ïŝ1îḑé"/>
            <p:cNvSpPr/>
            <p:nvPr/>
          </p:nvSpPr>
          <p:spPr bwMode="auto">
            <a:xfrm>
              <a:off x="4218952" y="2441445"/>
              <a:ext cx="56441" cy="68070"/>
            </a:xfrm>
            <a:custGeom>
              <a:avLst/>
              <a:gdLst/>
              <a:ahLst/>
              <a:cxnLst>
                <a:cxn ang="0">
                  <a:pos x="78" y="6"/>
                </a:cxn>
                <a:cxn ang="0">
                  <a:pos x="0" y="94"/>
                </a:cxn>
                <a:cxn ang="0">
                  <a:pos x="77" y="9"/>
                </a:cxn>
                <a:cxn ang="0">
                  <a:pos x="78" y="6"/>
                </a:cxn>
              </a:cxnLst>
              <a:rect l="0" t="0" r="r" b="b"/>
              <a:pathLst>
                <a:path w="78" h="94">
                  <a:moveTo>
                    <a:pt x="78" y="6"/>
                  </a:moveTo>
                  <a:cubicBezTo>
                    <a:pt x="61" y="0"/>
                    <a:pt x="17" y="83"/>
                    <a:pt x="0" y="94"/>
                  </a:cubicBezTo>
                  <a:cubicBezTo>
                    <a:pt x="34" y="87"/>
                    <a:pt x="70" y="42"/>
                    <a:pt x="77" y="9"/>
                  </a:cubicBezTo>
                  <a:lnTo>
                    <a:pt x="78" y="6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şḷïḋé"/>
            <p:cNvSpPr/>
            <p:nvPr/>
          </p:nvSpPr>
          <p:spPr bwMode="auto">
            <a:xfrm>
              <a:off x="4123465" y="2377062"/>
              <a:ext cx="115056" cy="2675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62" y="4"/>
                </a:cxn>
                <a:cxn ang="0">
                  <a:pos x="82" y="1"/>
                </a:cxn>
                <a:cxn ang="0">
                  <a:pos x="133" y="13"/>
                </a:cxn>
                <a:cxn ang="0">
                  <a:pos x="159" y="37"/>
                </a:cxn>
                <a:cxn ang="0">
                  <a:pos x="127" y="36"/>
                </a:cxn>
                <a:cxn ang="0">
                  <a:pos x="96" y="32"/>
                </a:cxn>
                <a:cxn ang="0">
                  <a:pos x="34" y="29"/>
                </a:cxn>
                <a:cxn ang="0">
                  <a:pos x="0" y="36"/>
                </a:cxn>
              </a:cxnLst>
              <a:rect l="0" t="0" r="r" b="b"/>
              <a:pathLst>
                <a:path w="159" h="37">
                  <a:moveTo>
                    <a:pt x="0" y="36"/>
                  </a:moveTo>
                  <a:cubicBezTo>
                    <a:pt x="22" y="27"/>
                    <a:pt x="40" y="11"/>
                    <a:pt x="62" y="4"/>
                  </a:cubicBezTo>
                  <a:cubicBezTo>
                    <a:pt x="68" y="2"/>
                    <a:pt x="75" y="1"/>
                    <a:pt x="82" y="1"/>
                  </a:cubicBezTo>
                  <a:cubicBezTo>
                    <a:pt x="101" y="0"/>
                    <a:pt x="117" y="3"/>
                    <a:pt x="133" y="13"/>
                  </a:cubicBezTo>
                  <a:cubicBezTo>
                    <a:pt x="141" y="19"/>
                    <a:pt x="156" y="28"/>
                    <a:pt x="159" y="37"/>
                  </a:cubicBezTo>
                  <a:cubicBezTo>
                    <a:pt x="159" y="36"/>
                    <a:pt x="130" y="36"/>
                    <a:pt x="127" y="36"/>
                  </a:cubicBezTo>
                  <a:cubicBezTo>
                    <a:pt x="117" y="35"/>
                    <a:pt x="106" y="33"/>
                    <a:pt x="96" y="32"/>
                  </a:cubicBezTo>
                  <a:cubicBezTo>
                    <a:pt x="75" y="29"/>
                    <a:pt x="54" y="26"/>
                    <a:pt x="34" y="29"/>
                  </a:cubicBezTo>
                  <a:cubicBezTo>
                    <a:pt x="22" y="31"/>
                    <a:pt x="12" y="37"/>
                    <a:pt x="0" y="36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ïṥḷiďè"/>
            <p:cNvSpPr/>
            <p:nvPr/>
          </p:nvSpPr>
          <p:spPr bwMode="auto">
            <a:xfrm>
              <a:off x="3916515" y="2398050"/>
              <a:ext cx="49161" cy="6220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1"/>
                </a:cxn>
                <a:cxn ang="0">
                  <a:pos x="12" y="41"/>
                </a:cxn>
                <a:cxn ang="0">
                  <a:pos x="37" y="68"/>
                </a:cxn>
                <a:cxn ang="0">
                  <a:pos x="68" y="86"/>
                </a:cxn>
                <a:cxn ang="0">
                  <a:pos x="15" y="29"/>
                </a:cxn>
                <a:cxn ang="0">
                  <a:pos x="10" y="14"/>
                </a:cxn>
                <a:cxn ang="0">
                  <a:pos x="2" y="0"/>
                </a:cxn>
              </a:cxnLst>
              <a:rect l="0" t="0" r="r" b="b"/>
              <a:pathLst>
                <a:path w="68" h="86">
                  <a:moveTo>
                    <a:pt x="2" y="0"/>
                  </a:moveTo>
                  <a:cubicBezTo>
                    <a:pt x="0" y="6"/>
                    <a:pt x="3" y="15"/>
                    <a:pt x="4" y="21"/>
                  </a:cubicBezTo>
                  <a:cubicBezTo>
                    <a:pt x="6" y="28"/>
                    <a:pt x="9" y="35"/>
                    <a:pt x="12" y="41"/>
                  </a:cubicBezTo>
                  <a:cubicBezTo>
                    <a:pt x="19" y="52"/>
                    <a:pt x="26" y="62"/>
                    <a:pt x="37" y="68"/>
                  </a:cubicBezTo>
                  <a:cubicBezTo>
                    <a:pt x="47" y="74"/>
                    <a:pt x="57" y="84"/>
                    <a:pt x="68" y="86"/>
                  </a:cubicBezTo>
                  <a:cubicBezTo>
                    <a:pt x="43" y="73"/>
                    <a:pt x="27" y="55"/>
                    <a:pt x="15" y="29"/>
                  </a:cubicBezTo>
                  <a:cubicBezTo>
                    <a:pt x="13" y="24"/>
                    <a:pt x="12" y="19"/>
                    <a:pt x="10" y="14"/>
                  </a:cubicBezTo>
                  <a:cubicBezTo>
                    <a:pt x="8" y="9"/>
                    <a:pt x="6" y="3"/>
                    <a:pt x="2" y="0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íṥļïḍé"/>
            <p:cNvSpPr/>
            <p:nvPr/>
          </p:nvSpPr>
          <p:spPr bwMode="auto">
            <a:xfrm>
              <a:off x="3955560" y="2395119"/>
              <a:ext cx="43394" cy="47081"/>
            </a:xfrm>
            <a:custGeom>
              <a:avLst/>
              <a:gdLst/>
              <a:ahLst/>
              <a:cxnLst>
                <a:cxn ang="0">
                  <a:pos x="50" y="58"/>
                </a:cxn>
                <a:cxn ang="0">
                  <a:pos x="19" y="29"/>
                </a:cxn>
                <a:cxn ang="0">
                  <a:pos x="0" y="0"/>
                </a:cxn>
                <a:cxn ang="0">
                  <a:pos x="13" y="39"/>
                </a:cxn>
                <a:cxn ang="0">
                  <a:pos x="60" y="65"/>
                </a:cxn>
                <a:cxn ang="0">
                  <a:pos x="59" y="64"/>
                </a:cxn>
                <a:cxn ang="0">
                  <a:pos x="50" y="58"/>
                </a:cxn>
              </a:cxnLst>
              <a:rect l="0" t="0" r="r" b="b"/>
              <a:pathLst>
                <a:path w="60" h="65">
                  <a:moveTo>
                    <a:pt x="50" y="58"/>
                  </a:moveTo>
                  <a:cubicBezTo>
                    <a:pt x="38" y="50"/>
                    <a:pt x="26" y="39"/>
                    <a:pt x="19" y="29"/>
                  </a:cubicBezTo>
                  <a:cubicBezTo>
                    <a:pt x="13" y="18"/>
                    <a:pt x="8" y="9"/>
                    <a:pt x="0" y="0"/>
                  </a:cubicBezTo>
                  <a:cubicBezTo>
                    <a:pt x="1" y="12"/>
                    <a:pt x="7" y="30"/>
                    <a:pt x="13" y="39"/>
                  </a:cubicBezTo>
                  <a:cubicBezTo>
                    <a:pt x="22" y="52"/>
                    <a:pt x="44" y="61"/>
                    <a:pt x="60" y="65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5" y="62"/>
                    <a:pt x="52" y="60"/>
                    <a:pt x="50" y="58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íṥļïḋè"/>
            <p:cNvSpPr/>
            <p:nvPr/>
          </p:nvSpPr>
          <p:spPr bwMode="auto">
            <a:xfrm>
              <a:off x="4110418" y="2769974"/>
              <a:ext cx="19475" cy="8698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13" y="12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27" y="6"/>
                </a:cxn>
              </a:cxnLst>
              <a:rect l="0" t="0" r="r" b="b"/>
              <a:pathLst>
                <a:path w="27" h="12">
                  <a:moveTo>
                    <a:pt x="27" y="6"/>
                  </a:moveTo>
                  <a:cubicBezTo>
                    <a:pt x="27" y="9"/>
                    <a:pt x="21" y="12"/>
                    <a:pt x="13" y="12"/>
                  </a:cubicBezTo>
                  <a:cubicBezTo>
                    <a:pt x="6" y="11"/>
                    <a:pt x="0" y="9"/>
                    <a:pt x="0" y="6"/>
                  </a:cubicBezTo>
                  <a:cubicBezTo>
                    <a:pt x="0" y="3"/>
                    <a:pt x="6" y="0"/>
                    <a:pt x="14" y="0"/>
                  </a:cubicBezTo>
                  <a:cubicBezTo>
                    <a:pt x="21" y="0"/>
                    <a:pt x="27" y="3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išḻîďe"/>
            <p:cNvSpPr/>
            <p:nvPr/>
          </p:nvSpPr>
          <p:spPr bwMode="auto">
            <a:xfrm>
              <a:off x="4276149" y="2667208"/>
              <a:ext cx="47743" cy="58615"/>
            </a:xfrm>
            <a:custGeom>
              <a:avLst/>
              <a:gdLst/>
              <a:ahLst/>
              <a:cxnLst>
                <a:cxn ang="0">
                  <a:pos x="10" y="80"/>
                </a:cxn>
                <a:cxn ang="0">
                  <a:pos x="41" y="15"/>
                </a:cxn>
                <a:cxn ang="0">
                  <a:pos x="46" y="66"/>
                </a:cxn>
                <a:cxn ang="0">
                  <a:pos x="10" y="80"/>
                </a:cxn>
              </a:cxnLst>
              <a:rect l="0" t="0" r="r" b="b"/>
              <a:pathLst>
                <a:path w="66" h="81">
                  <a:moveTo>
                    <a:pt x="10" y="80"/>
                  </a:moveTo>
                  <a:cubicBezTo>
                    <a:pt x="10" y="80"/>
                    <a:pt x="0" y="0"/>
                    <a:pt x="41" y="15"/>
                  </a:cubicBezTo>
                  <a:cubicBezTo>
                    <a:pt x="66" y="25"/>
                    <a:pt x="62" y="51"/>
                    <a:pt x="46" y="66"/>
                  </a:cubicBezTo>
                  <a:cubicBezTo>
                    <a:pt x="36" y="75"/>
                    <a:pt x="21" y="81"/>
                    <a:pt x="10" y="80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í$ḻîde"/>
            <p:cNvSpPr/>
            <p:nvPr/>
          </p:nvSpPr>
          <p:spPr bwMode="auto">
            <a:xfrm>
              <a:off x="4282578" y="2681673"/>
              <a:ext cx="41314" cy="44151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0" y="38"/>
                </a:cxn>
                <a:cxn ang="0">
                  <a:pos x="47" y="31"/>
                </a:cxn>
                <a:cxn ang="0">
                  <a:pos x="2" y="59"/>
                </a:cxn>
              </a:cxnLst>
              <a:rect l="0" t="0" r="r" b="b"/>
              <a:pathLst>
                <a:path w="57" h="61">
                  <a:moveTo>
                    <a:pt x="2" y="59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57" y="0"/>
                    <a:pt x="47" y="31"/>
                  </a:cubicBezTo>
                  <a:cubicBezTo>
                    <a:pt x="38" y="61"/>
                    <a:pt x="2" y="59"/>
                    <a:pt x="2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ísḷïḓê"/>
            <p:cNvSpPr/>
            <p:nvPr/>
          </p:nvSpPr>
          <p:spPr bwMode="auto">
            <a:xfrm>
              <a:off x="4159580" y="2640453"/>
              <a:ext cx="67313" cy="38384"/>
            </a:xfrm>
            <a:custGeom>
              <a:avLst/>
              <a:gdLst/>
              <a:ahLst/>
              <a:cxnLst>
                <a:cxn ang="0">
                  <a:pos x="46" y="53"/>
                </a:cxn>
                <a:cxn ang="0">
                  <a:pos x="12" y="40"/>
                </a:cxn>
                <a:cxn ang="0">
                  <a:pos x="2" y="5"/>
                </a:cxn>
                <a:cxn ang="0">
                  <a:pos x="9" y="0"/>
                </a:cxn>
                <a:cxn ang="0">
                  <a:pos x="14" y="7"/>
                </a:cxn>
                <a:cxn ang="0">
                  <a:pos x="21" y="32"/>
                </a:cxn>
                <a:cxn ang="0">
                  <a:pos x="46" y="41"/>
                </a:cxn>
                <a:cxn ang="0">
                  <a:pos x="71" y="32"/>
                </a:cxn>
                <a:cxn ang="0">
                  <a:pos x="79" y="7"/>
                </a:cxn>
                <a:cxn ang="0">
                  <a:pos x="85" y="0"/>
                </a:cxn>
                <a:cxn ang="0">
                  <a:pos x="91" y="6"/>
                </a:cxn>
                <a:cxn ang="0">
                  <a:pos x="80" y="40"/>
                </a:cxn>
                <a:cxn ang="0">
                  <a:pos x="46" y="53"/>
                </a:cxn>
              </a:cxnLst>
              <a:rect l="0" t="0" r="r" b="b"/>
              <a:pathLst>
                <a:path w="93" h="53">
                  <a:moveTo>
                    <a:pt x="46" y="53"/>
                  </a:moveTo>
                  <a:cubicBezTo>
                    <a:pt x="31" y="53"/>
                    <a:pt x="19" y="48"/>
                    <a:pt x="12" y="40"/>
                  </a:cubicBezTo>
                  <a:cubicBezTo>
                    <a:pt x="0" y="26"/>
                    <a:pt x="2" y="6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2" y="1"/>
                    <a:pt x="15" y="4"/>
                    <a:pt x="14" y="7"/>
                  </a:cubicBezTo>
                  <a:cubicBezTo>
                    <a:pt x="14" y="7"/>
                    <a:pt x="12" y="22"/>
                    <a:pt x="21" y="32"/>
                  </a:cubicBezTo>
                  <a:cubicBezTo>
                    <a:pt x="26" y="38"/>
                    <a:pt x="34" y="41"/>
                    <a:pt x="46" y="41"/>
                  </a:cubicBezTo>
                  <a:cubicBezTo>
                    <a:pt x="57" y="41"/>
                    <a:pt x="66" y="38"/>
                    <a:pt x="71" y="32"/>
                  </a:cubicBezTo>
                  <a:cubicBezTo>
                    <a:pt x="80" y="22"/>
                    <a:pt x="79" y="7"/>
                    <a:pt x="79" y="7"/>
                  </a:cubicBezTo>
                  <a:cubicBezTo>
                    <a:pt x="79" y="3"/>
                    <a:pt x="81" y="0"/>
                    <a:pt x="85" y="0"/>
                  </a:cubicBezTo>
                  <a:cubicBezTo>
                    <a:pt x="88" y="0"/>
                    <a:pt x="91" y="2"/>
                    <a:pt x="91" y="6"/>
                  </a:cubicBezTo>
                  <a:cubicBezTo>
                    <a:pt x="91" y="6"/>
                    <a:pt x="93" y="26"/>
                    <a:pt x="80" y="40"/>
                  </a:cubicBezTo>
                  <a:cubicBezTo>
                    <a:pt x="72" y="48"/>
                    <a:pt x="61" y="53"/>
                    <a:pt x="46" y="53"/>
                  </a:cubicBezTo>
                  <a:close/>
                </a:path>
              </a:pathLst>
            </a:custGeom>
            <a:solidFill>
              <a:srgbClr val="5B504B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šļïḋe"/>
            <p:cNvSpPr/>
            <p:nvPr/>
          </p:nvSpPr>
          <p:spPr bwMode="auto">
            <a:xfrm>
              <a:off x="3989595" y="2640453"/>
              <a:ext cx="67219" cy="38384"/>
            </a:xfrm>
            <a:custGeom>
              <a:avLst/>
              <a:gdLst/>
              <a:ahLst/>
              <a:cxnLst>
                <a:cxn ang="0">
                  <a:pos x="46" y="53"/>
                </a:cxn>
                <a:cxn ang="0">
                  <a:pos x="12" y="40"/>
                </a:cxn>
                <a:cxn ang="0">
                  <a:pos x="3" y="5"/>
                </a:cxn>
                <a:cxn ang="0">
                  <a:pos x="10" y="0"/>
                </a:cxn>
                <a:cxn ang="0">
                  <a:pos x="15" y="7"/>
                </a:cxn>
                <a:cxn ang="0">
                  <a:pos x="21" y="32"/>
                </a:cxn>
                <a:cxn ang="0">
                  <a:pos x="46" y="41"/>
                </a:cxn>
                <a:cxn ang="0">
                  <a:pos x="72" y="32"/>
                </a:cxn>
                <a:cxn ang="0">
                  <a:pos x="80" y="7"/>
                </a:cxn>
                <a:cxn ang="0">
                  <a:pos x="85" y="0"/>
                </a:cxn>
                <a:cxn ang="0">
                  <a:pos x="92" y="6"/>
                </a:cxn>
                <a:cxn ang="0">
                  <a:pos x="81" y="40"/>
                </a:cxn>
                <a:cxn ang="0">
                  <a:pos x="46" y="53"/>
                </a:cxn>
              </a:cxnLst>
              <a:rect l="0" t="0" r="r" b="b"/>
              <a:pathLst>
                <a:path w="93" h="53">
                  <a:moveTo>
                    <a:pt x="46" y="53"/>
                  </a:moveTo>
                  <a:cubicBezTo>
                    <a:pt x="31" y="53"/>
                    <a:pt x="20" y="48"/>
                    <a:pt x="12" y="40"/>
                  </a:cubicBezTo>
                  <a:cubicBezTo>
                    <a:pt x="0" y="26"/>
                    <a:pt x="3" y="6"/>
                    <a:pt x="3" y="5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3" y="1"/>
                    <a:pt x="15" y="4"/>
                    <a:pt x="15" y="7"/>
                  </a:cubicBezTo>
                  <a:cubicBezTo>
                    <a:pt x="15" y="7"/>
                    <a:pt x="13" y="22"/>
                    <a:pt x="21" y="32"/>
                  </a:cubicBezTo>
                  <a:cubicBezTo>
                    <a:pt x="27" y="38"/>
                    <a:pt x="35" y="41"/>
                    <a:pt x="46" y="41"/>
                  </a:cubicBezTo>
                  <a:cubicBezTo>
                    <a:pt x="58" y="41"/>
                    <a:pt x="66" y="38"/>
                    <a:pt x="72" y="32"/>
                  </a:cubicBezTo>
                  <a:cubicBezTo>
                    <a:pt x="81" y="22"/>
                    <a:pt x="80" y="7"/>
                    <a:pt x="80" y="7"/>
                  </a:cubicBezTo>
                  <a:cubicBezTo>
                    <a:pt x="80" y="3"/>
                    <a:pt x="82" y="0"/>
                    <a:pt x="85" y="0"/>
                  </a:cubicBezTo>
                  <a:cubicBezTo>
                    <a:pt x="89" y="0"/>
                    <a:pt x="91" y="2"/>
                    <a:pt x="92" y="6"/>
                  </a:cubicBezTo>
                  <a:cubicBezTo>
                    <a:pt x="92" y="6"/>
                    <a:pt x="93" y="26"/>
                    <a:pt x="81" y="40"/>
                  </a:cubicBezTo>
                  <a:cubicBezTo>
                    <a:pt x="73" y="48"/>
                    <a:pt x="61" y="53"/>
                    <a:pt x="46" y="53"/>
                  </a:cubicBezTo>
                  <a:close/>
                </a:path>
              </a:pathLst>
            </a:custGeom>
            <a:solidFill>
              <a:srgbClr val="5B504B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íSlíḋe"/>
            <p:cNvSpPr/>
            <p:nvPr/>
          </p:nvSpPr>
          <p:spPr bwMode="auto">
            <a:xfrm>
              <a:off x="4171208" y="2944403"/>
              <a:ext cx="27511" cy="3904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75" y="0"/>
                </a:cxn>
                <a:cxn ang="0">
                  <a:pos x="291" y="299"/>
                </a:cxn>
                <a:cxn ang="0">
                  <a:pos x="199" y="413"/>
                </a:cxn>
                <a:cxn ang="0">
                  <a:pos x="61" y="337"/>
                </a:cxn>
                <a:cxn ang="0">
                  <a:pos x="0" y="23"/>
                </a:cxn>
              </a:cxnLst>
              <a:rect l="0" t="0" r="r" b="b"/>
              <a:pathLst>
                <a:path w="291" h="413">
                  <a:moveTo>
                    <a:pt x="0" y="23"/>
                  </a:moveTo>
                  <a:lnTo>
                    <a:pt x="275" y="0"/>
                  </a:lnTo>
                  <a:lnTo>
                    <a:pt x="291" y="299"/>
                  </a:lnTo>
                  <a:lnTo>
                    <a:pt x="199" y="413"/>
                  </a:lnTo>
                  <a:lnTo>
                    <a:pt x="61" y="33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iṥļíďè"/>
            <p:cNvSpPr/>
            <p:nvPr/>
          </p:nvSpPr>
          <p:spPr bwMode="auto">
            <a:xfrm>
              <a:off x="4173383" y="2944403"/>
              <a:ext cx="23824" cy="34697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52" y="0"/>
                </a:cxn>
                <a:cxn ang="0">
                  <a:pos x="252" y="283"/>
                </a:cxn>
                <a:cxn ang="0">
                  <a:pos x="176" y="367"/>
                </a:cxn>
                <a:cxn ang="0">
                  <a:pos x="46" y="329"/>
                </a:cxn>
                <a:cxn ang="0">
                  <a:pos x="0" y="38"/>
                </a:cxn>
              </a:cxnLst>
              <a:rect l="0" t="0" r="r" b="b"/>
              <a:pathLst>
                <a:path w="252" h="367">
                  <a:moveTo>
                    <a:pt x="0" y="38"/>
                  </a:moveTo>
                  <a:lnTo>
                    <a:pt x="252" y="0"/>
                  </a:lnTo>
                  <a:lnTo>
                    <a:pt x="252" y="283"/>
                  </a:lnTo>
                  <a:lnTo>
                    <a:pt x="176" y="367"/>
                  </a:lnTo>
                  <a:lnTo>
                    <a:pt x="46" y="32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FEFE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ï$ḷíḓé"/>
            <p:cNvSpPr/>
            <p:nvPr/>
          </p:nvSpPr>
          <p:spPr bwMode="auto">
            <a:xfrm>
              <a:off x="4174045" y="2945159"/>
              <a:ext cx="22501" cy="3176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38" y="0"/>
                </a:cxn>
                <a:cxn ang="0">
                  <a:pos x="238" y="260"/>
                </a:cxn>
                <a:cxn ang="0">
                  <a:pos x="169" y="336"/>
                </a:cxn>
                <a:cxn ang="0">
                  <a:pos x="46" y="298"/>
                </a:cxn>
                <a:cxn ang="0">
                  <a:pos x="0" y="30"/>
                </a:cxn>
              </a:cxnLst>
              <a:rect l="0" t="0" r="r" b="b"/>
              <a:pathLst>
                <a:path w="238" h="336">
                  <a:moveTo>
                    <a:pt x="0" y="30"/>
                  </a:moveTo>
                  <a:lnTo>
                    <a:pt x="238" y="0"/>
                  </a:lnTo>
                  <a:lnTo>
                    <a:pt x="238" y="260"/>
                  </a:lnTo>
                  <a:lnTo>
                    <a:pt x="169" y="336"/>
                  </a:lnTo>
                  <a:lnTo>
                    <a:pt x="46" y="29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34" name="ïSḻîḍé"/>
          <p:cNvGrpSpPr/>
          <p:nvPr/>
        </p:nvGrpSpPr>
        <p:grpSpPr>
          <a:xfrm>
            <a:off x="9768870" y="2666464"/>
            <a:ext cx="996158" cy="2206720"/>
            <a:chOff x="5346353" y="2349551"/>
            <a:chExt cx="498515" cy="1104333"/>
          </a:xfrm>
        </p:grpSpPr>
        <p:sp>
          <p:nvSpPr>
            <p:cNvPr id="235" name="ïšḻïḍé"/>
            <p:cNvSpPr/>
            <p:nvPr/>
          </p:nvSpPr>
          <p:spPr bwMode="auto">
            <a:xfrm>
              <a:off x="5708162" y="3080447"/>
              <a:ext cx="36115" cy="890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47" y="56"/>
                </a:cxn>
                <a:cxn ang="0">
                  <a:pos x="39" y="88"/>
                </a:cxn>
                <a:cxn ang="0">
                  <a:pos x="11" y="120"/>
                </a:cxn>
                <a:cxn ang="0">
                  <a:pos x="24" y="80"/>
                </a:cxn>
                <a:cxn ang="0">
                  <a:pos x="16" y="42"/>
                </a:cxn>
                <a:cxn ang="0">
                  <a:pos x="11" y="64"/>
                </a:cxn>
                <a:cxn ang="0">
                  <a:pos x="0" y="64"/>
                </a:cxn>
                <a:cxn ang="0">
                  <a:pos x="4" y="7"/>
                </a:cxn>
                <a:cxn ang="0">
                  <a:pos x="33" y="0"/>
                </a:cxn>
              </a:cxnLst>
              <a:rect l="0" t="0" r="r" b="b"/>
              <a:pathLst>
                <a:path w="50" h="123">
                  <a:moveTo>
                    <a:pt x="33" y="0"/>
                  </a:move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50" y="70"/>
                    <a:pt x="39" y="88"/>
                  </a:cubicBezTo>
                  <a:cubicBezTo>
                    <a:pt x="27" y="107"/>
                    <a:pt x="17" y="123"/>
                    <a:pt x="11" y="120"/>
                  </a:cubicBezTo>
                  <a:cubicBezTo>
                    <a:pt x="6" y="116"/>
                    <a:pt x="17" y="88"/>
                    <a:pt x="24" y="80"/>
                  </a:cubicBezTo>
                  <a:cubicBezTo>
                    <a:pt x="31" y="73"/>
                    <a:pt x="16" y="42"/>
                    <a:pt x="16" y="42"/>
                  </a:cubicBezTo>
                  <a:cubicBezTo>
                    <a:pt x="16" y="42"/>
                    <a:pt x="8" y="54"/>
                    <a:pt x="11" y="64"/>
                  </a:cubicBezTo>
                  <a:cubicBezTo>
                    <a:pt x="11" y="64"/>
                    <a:pt x="3" y="72"/>
                    <a:pt x="0" y="6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21" y="6"/>
                    <a:pt x="33" y="0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îSliḋé"/>
            <p:cNvSpPr/>
            <p:nvPr/>
          </p:nvSpPr>
          <p:spPr bwMode="auto">
            <a:xfrm>
              <a:off x="5710336" y="3080447"/>
              <a:ext cx="25242" cy="15883"/>
            </a:xfrm>
            <a:custGeom>
              <a:avLst/>
              <a:gdLst/>
              <a:ahLst/>
              <a:cxnLst>
                <a:cxn ang="0">
                  <a:pos x="35" y="17"/>
                </a:cxn>
                <a:cxn ang="0">
                  <a:pos x="30" y="0"/>
                </a:cxn>
                <a:cxn ang="0">
                  <a:pos x="1" y="7"/>
                </a:cxn>
                <a:cxn ang="0">
                  <a:pos x="0" y="22"/>
                </a:cxn>
                <a:cxn ang="0">
                  <a:pos x="35" y="17"/>
                </a:cxn>
              </a:cxnLst>
              <a:rect l="0" t="0" r="r" b="b"/>
              <a:pathLst>
                <a:path w="35" h="22">
                  <a:moveTo>
                    <a:pt x="35" y="17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8" y="6"/>
                    <a:pt x="1" y="7"/>
                    <a:pt x="1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20"/>
                    <a:pt x="23" y="17"/>
                    <a:pt x="35" y="1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ṩ1iḍé"/>
            <p:cNvSpPr/>
            <p:nvPr/>
          </p:nvSpPr>
          <p:spPr bwMode="auto">
            <a:xfrm>
              <a:off x="5711754" y="3105028"/>
              <a:ext cx="23163" cy="62303"/>
            </a:xfrm>
            <a:custGeom>
              <a:avLst/>
              <a:gdLst/>
              <a:ahLst/>
              <a:cxnLst>
                <a:cxn ang="0">
                  <a:pos x="11" y="8"/>
                </a:cxn>
                <a:cxn ang="0">
                  <a:pos x="19" y="46"/>
                </a:cxn>
                <a:cxn ang="0">
                  <a:pos x="6" y="86"/>
                </a:cxn>
                <a:cxn ang="0">
                  <a:pos x="7" y="86"/>
                </a:cxn>
                <a:cxn ang="0">
                  <a:pos x="32" y="40"/>
                </a:cxn>
                <a:cxn ang="0">
                  <a:pos x="19" y="4"/>
                </a:cxn>
                <a:cxn ang="0">
                  <a:pos x="3" y="3"/>
                </a:cxn>
                <a:cxn ang="0">
                  <a:pos x="0" y="34"/>
                </a:cxn>
                <a:cxn ang="0">
                  <a:pos x="6" y="30"/>
                </a:cxn>
                <a:cxn ang="0">
                  <a:pos x="11" y="8"/>
                </a:cxn>
              </a:cxnLst>
              <a:rect l="0" t="0" r="r" b="b"/>
              <a:pathLst>
                <a:path w="32" h="86">
                  <a:moveTo>
                    <a:pt x="11" y="8"/>
                  </a:moveTo>
                  <a:cubicBezTo>
                    <a:pt x="11" y="8"/>
                    <a:pt x="26" y="39"/>
                    <a:pt x="19" y="46"/>
                  </a:cubicBezTo>
                  <a:cubicBezTo>
                    <a:pt x="12" y="54"/>
                    <a:pt x="1" y="82"/>
                    <a:pt x="6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15" y="70"/>
                    <a:pt x="26" y="56"/>
                    <a:pt x="32" y="40"/>
                  </a:cubicBezTo>
                  <a:cubicBezTo>
                    <a:pt x="29" y="27"/>
                    <a:pt x="27" y="14"/>
                    <a:pt x="19" y="4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2" y="13"/>
                    <a:pt x="2" y="23"/>
                    <a:pt x="0" y="34"/>
                  </a:cubicBezTo>
                  <a:cubicBezTo>
                    <a:pt x="3" y="33"/>
                    <a:pt x="6" y="30"/>
                    <a:pt x="6" y="30"/>
                  </a:cubicBezTo>
                  <a:cubicBezTo>
                    <a:pt x="3" y="20"/>
                    <a:pt x="11" y="8"/>
                    <a:pt x="11" y="8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Sļïḍê"/>
            <p:cNvSpPr/>
            <p:nvPr/>
          </p:nvSpPr>
          <p:spPr bwMode="auto">
            <a:xfrm>
              <a:off x="5656731" y="2885031"/>
              <a:ext cx="78847" cy="206288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52" y="38"/>
                </a:cxn>
                <a:cxn ang="0">
                  <a:pos x="109" y="259"/>
                </a:cxn>
                <a:cxn ang="0">
                  <a:pos x="65" y="284"/>
                </a:cxn>
                <a:cxn ang="0">
                  <a:pos x="0" y="40"/>
                </a:cxn>
              </a:cxnLst>
              <a:rect l="0" t="0" r="r" b="b"/>
              <a:pathLst>
                <a:path w="109" h="285">
                  <a:moveTo>
                    <a:pt x="0" y="40"/>
                  </a:moveTo>
                  <a:cubicBezTo>
                    <a:pt x="0" y="40"/>
                    <a:pt x="20" y="0"/>
                    <a:pt x="52" y="38"/>
                  </a:cubicBezTo>
                  <a:cubicBezTo>
                    <a:pt x="83" y="76"/>
                    <a:pt x="109" y="259"/>
                    <a:pt x="109" y="259"/>
                  </a:cubicBezTo>
                  <a:cubicBezTo>
                    <a:pt x="109" y="259"/>
                    <a:pt x="97" y="285"/>
                    <a:pt x="65" y="284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ŝḷiḑê"/>
            <p:cNvSpPr/>
            <p:nvPr/>
          </p:nvSpPr>
          <p:spPr bwMode="auto">
            <a:xfrm>
              <a:off x="5656731" y="2900252"/>
              <a:ext cx="78847" cy="190311"/>
            </a:xfrm>
            <a:custGeom>
              <a:avLst/>
              <a:gdLst/>
              <a:ahLst/>
              <a:cxnLst>
                <a:cxn ang="0">
                  <a:pos x="101" y="232"/>
                </a:cxn>
                <a:cxn ang="0">
                  <a:pos x="82" y="231"/>
                </a:cxn>
                <a:cxn ang="0">
                  <a:pos x="60" y="183"/>
                </a:cxn>
                <a:cxn ang="0">
                  <a:pos x="47" y="93"/>
                </a:cxn>
                <a:cxn ang="0">
                  <a:pos x="43" y="54"/>
                </a:cxn>
                <a:cxn ang="0">
                  <a:pos x="44" y="25"/>
                </a:cxn>
                <a:cxn ang="0">
                  <a:pos x="58" y="27"/>
                </a:cxn>
                <a:cxn ang="0">
                  <a:pos x="52" y="17"/>
                </a:cxn>
                <a:cxn ang="0">
                  <a:pos x="37" y="4"/>
                </a:cxn>
                <a:cxn ang="0">
                  <a:pos x="18" y="2"/>
                </a:cxn>
                <a:cxn ang="0">
                  <a:pos x="9" y="7"/>
                </a:cxn>
                <a:cxn ang="0">
                  <a:pos x="0" y="19"/>
                </a:cxn>
                <a:cxn ang="0">
                  <a:pos x="65" y="262"/>
                </a:cxn>
                <a:cxn ang="0">
                  <a:pos x="65" y="263"/>
                </a:cxn>
                <a:cxn ang="0">
                  <a:pos x="65" y="263"/>
                </a:cxn>
                <a:cxn ang="0">
                  <a:pos x="71" y="263"/>
                </a:cxn>
                <a:cxn ang="0">
                  <a:pos x="72" y="263"/>
                </a:cxn>
                <a:cxn ang="0">
                  <a:pos x="74" y="263"/>
                </a:cxn>
                <a:cxn ang="0">
                  <a:pos x="76" y="263"/>
                </a:cxn>
                <a:cxn ang="0">
                  <a:pos x="76" y="263"/>
                </a:cxn>
                <a:cxn ang="0">
                  <a:pos x="78" y="262"/>
                </a:cxn>
                <a:cxn ang="0">
                  <a:pos x="79" y="262"/>
                </a:cxn>
                <a:cxn ang="0">
                  <a:pos x="80" y="262"/>
                </a:cxn>
                <a:cxn ang="0">
                  <a:pos x="81" y="261"/>
                </a:cxn>
                <a:cxn ang="0">
                  <a:pos x="83" y="261"/>
                </a:cxn>
                <a:cxn ang="0">
                  <a:pos x="83" y="261"/>
                </a:cxn>
                <a:cxn ang="0">
                  <a:pos x="109" y="238"/>
                </a:cxn>
                <a:cxn ang="0">
                  <a:pos x="107" y="223"/>
                </a:cxn>
                <a:cxn ang="0">
                  <a:pos x="101" y="232"/>
                </a:cxn>
              </a:cxnLst>
              <a:rect l="0" t="0" r="r" b="b"/>
              <a:pathLst>
                <a:path w="109" h="263">
                  <a:moveTo>
                    <a:pt x="101" y="232"/>
                  </a:moveTo>
                  <a:cubicBezTo>
                    <a:pt x="101" y="240"/>
                    <a:pt x="84" y="233"/>
                    <a:pt x="82" y="231"/>
                  </a:cubicBezTo>
                  <a:cubicBezTo>
                    <a:pt x="66" y="221"/>
                    <a:pt x="62" y="200"/>
                    <a:pt x="60" y="183"/>
                  </a:cubicBezTo>
                  <a:cubicBezTo>
                    <a:pt x="57" y="153"/>
                    <a:pt x="50" y="123"/>
                    <a:pt x="47" y="93"/>
                  </a:cubicBezTo>
                  <a:cubicBezTo>
                    <a:pt x="46" y="80"/>
                    <a:pt x="45" y="67"/>
                    <a:pt x="43" y="54"/>
                  </a:cubicBezTo>
                  <a:cubicBezTo>
                    <a:pt x="42" y="46"/>
                    <a:pt x="38" y="32"/>
                    <a:pt x="44" y="25"/>
                  </a:cubicBezTo>
                  <a:cubicBezTo>
                    <a:pt x="48" y="20"/>
                    <a:pt x="56" y="27"/>
                    <a:pt x="58" y="27"/>
                  </a:cubicBezTo>
                  <a:cubicBezTo>
                    <a:pt x="56" y="23"/>
                    <a:pt x="54" y="20"/>
                    <a:pt x="52" y="17"/>
                  </a:cubicBezTo>
                  <a:cubicBezTo>
                    <a:pt x="46" y="11"/>
                    <a:pt x="41" y="7"/>
                    <a:pt x="37" y="4"/>
                  </a:cubicBezTo>
                  <a:cubicBezTo>
                    <a:pt x="30" y="1"/>
                    <a:pt x="24" y="0"/>
                    <a:pt x="18" y="2"/>
                  </a:cubicBezTo>
                  <a:cubicBezTo>
                    <a:pt x="17" y="2"/>
                    <a:pt x="13" y="4"/>
                    <a:pt x="9" y="7"/>
                  </a:cubicBezTo>
                  <a:cubicBezTo>
                    <a:pt x="3" y="12"/>
                    <a:pt x="0" y="19"/>
                    <a:pt x="0" y="19"/>
                  </a:cubicBezTo>
                  <a:cubicBezTo>
                    <a:pt x="0" y="19"/>
                    <a:pt x="60" y="242"/>
                    <a:pt x="65" y="262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7" y="263"/>
                    <a:pt x="69" y="263"/>
                    <a:pt x="71" y="263"/>
                  </a:cubicBezTo>
                  <a:cubicBezTo>
                    <a:pt x="71" y="263"/>
                    <a:pt x="71" y="263"/>
                    <a:pt x="72" y="263"/>
                  </a:cubicBezTo>
                  <a:cubicBezTo>
                    <a:pt x="72" y="263"/>
                    <a:pt x="73" y="263"/>
                    <a:pt x="74" y="263"/>
                  </a:cubicBezTo>
                  <a:cubicBezTo>
                    <a:pt x="74" y="263"/>
                    <a:pt x="75" y="263"/>
                    <a:pt x="76" y="263"/>
                  </a:cubicBezTo>
                  <a:cubicBezTo>
                    <a:pt x="76" y="263"/>
                    <a:pt x="76" y="263"/>
                    <a:pt x="76" y="263"/>
                  </a:cubicBezTo>
                  <a:cubicBezTo>
                    <a:pt x="77" y="262"/>
                    <a:pt x="77" y="262"/>
                    <a:pt x="78" y="262"/>
                  </a:cubicBezTo>
                  <a:cubicBezTo>
                    <a:pt x="78" y="262"/>
                    <a:pt x="78" y="262"/>
                    <a:pt x="79" y="262"/>
                  </a:cubicBezTo>
                  <a:cubicBezTo>
                    <a:pt x="79" y="262"/>
                    <a:pt x="80" y="262"/>
                    <a:pt x="80" y="262"/>
                  </a:cubicBezTo>
                  <a:cubicBezTo>
                    <a:pt x="81" y="261"/>
                    <a:pt x="81" y="261"/>
                    <a:pt x="81" y="261"/>
                  </a:cubicBezTo>
                  <a:cubicBezTo>
                    <a:pt x="82" y="261"/>
                    <a:pt x="82" y="261"/>
                    <a:pt x="83" y="261"/>
                  </a:cubicBezTo>
                  <a:cubicBezTo>
                    <a:pt x="83" y="261"/>
                    <a:pt x="83" y="261"/>
                    <a:pt x="83" y="261"/>
                  </a:cubicBezTo>
                  <a:cubicBezTo>
                    <a:pt x="101" y="254"/>
                    <a:pt x="109" y="238"/>
                    <a:pt x="109" y="238"/>
                  </a:cubicBezTo>
                  <a:cubicBezTo>
                    <a:pt x="109" y="238"/>
                    <a:pt x="108" y="232"/>
                    <a:pt x="107" y="223"/>
                  </a:cubicBezTo>
                  <a:cubicBezTo>
                    <a:pt x="105" y="223"/>
                    <a:pt x="101" y="229"/>
                    <a:pt x="101" y="232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ïš1ïḍê"/>
            <p:cNvSpPr/>
            <p:nvPr/>
          </p:nvSpPr>
          <p:spPr bwMode="auto">
            <a:xfrm>
              <a:off x="5700882" y="3070331"/>
              <a:ext cx="39045" cy="25999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4" y="13"/>
                </a:cxn>
                <a:cxn ang="0">
                  <a:pos x="49" y="3"/>
                </a:cxn>
                <a:cxn ang="0">
                  <a:pos x="54" y="17"/>
                </a:cxn>
                <a:cxn ang="0">
                  <a:pos x="0" y="29"/>
                </a:cxn>
                <a:cxn ang="0">
                  <a:pos x="0" y="16"/>
                </a:cxn>
              </a:cxnLst>
              <a:rect l="0" t="0" r="r" b="b"/>
              <a:pathLst>
                <a:path w="54" h="36">
                  <a:moveTo>
                    <a:pt x="0" y="16"/>
                  </a:moveTo>
                  <a:cubicBezTo>
                    <a:pt x="0" y="16"/>
                    <a:pt x="12" y="15"/>
                    <a:pt x="24" y="13"/>
                  </a:cubicBezTo>
                  <a:cubicBezTo>
                    <a:pt x="35" y="10"/>
                    <a:pt x="46" y="5"/>
                    <a:pt x="49" y="3"/>
                  </a:cubicBezTo>
                  <a:cubicBezTo>
                    <a:pt x="54" y="0"/>
                    <a:pt x="54" y="17"/>
                    <a:pt x="54" y="17"/>
                  </a:cubicBezTo>
                  <a:cubicBezTo>
                    <a:pt x="54" y="17"/>
                    <a:pt x="33" y="36"/>
                    <a:pt x="0" y="29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îŝľïḓè"/>
            <p:cNvSpPr/>
            <p:nvPr/>
          </p:nvSpPr>
          <p:spPr bwMode="auto">
            <a:xfrm>
              <a:off x="5506978" y="3085552"/>
              <a:ext cx="39045" cy="9406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8"/>
                </a:cxn>
                <a:cxn ang="0">
                  <a:pos x="14" y="100"/>
                </a:cxn>
                <a:cxn ang="0">
                  <a:pos x="41" y="130"/>
                </a:cxn>
                <a:cxn ang="0">
                  <a:pos x="42" y="106"/>
                </a:cxn>
                <a:cxn ang="0">
                  <a:pos x="25" y="74"/>
                </a:cxn>
                <a:cxn ang="0">
                  <a:pos x="26" y="44"/>
                </a:cxn>
                <a:cxn ang="0">
                  <a:pos x="40" y="59"/>
                </a:cxn>
                <a:cxn ang="0">
                  <a:pos x="21" y="2"/>
                </a:cxn>
                <a:cxn ang="0">
                  <a:pos x="2" y="0"/>
                </a:cxn>
              </a:cxnLst>
              <a:rect l="0" t="0" r="r" b="b"/>
              <a:pathLst>
                <a:path w="54" h="130">
                  <a:moveTo>
                    <a:pt x="2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86"/>
                    <a:pt x="14" y="100"/>
                  </a:cubicBezTo>
                  <a:cubicBezTo>
                    <a:pt x="28" y="113"/>
                    <a:pt x="38" y="129"/>
                    <a:pt x="41" y="130"/>
                  </a:cubicBezTo>
                  <a:cubicBezTo>
                    <a:pt x="44" y="130"/>
                    <a:pt x="54" y="128"/>
                    <a:pt x="42" y="106"/>
                  </a:cubicBezTo>
                  <a:cubicBezTo>
                    <a:pt x="31" y="85"/>
                    <a:pt x="25" y="74"/>
                    <a:pt x="25" y="7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9" y="62"/>
                    <a:pt x="40" y="59"/>
                  </a:cubicBezTo>
                  <a:cubicBezTo>
                    <a:pt x="51" y="55"/>
                    <a:pt x="23" y="21"/>
                    <a:pt x="21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ṧ1íḋè"/>
            <p:cNvSpPr/>
            <p:nvPr/>
          </p:nvSpPr>
          <p:spPr bwMode="auto">
            <a:xfrm>
              <a:off x="5508397" y="3085552"/>
              <a:ext cx="20988" cy="19475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19" y="2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29" y="27"/>
                </a:cxn>
              </a:cxnLst>
              <a:rect l="0" t="0" r="r" b="b"/>
              <a:pathLst>
                <a:path w="29" h="27">
                  <a:moveTo>
                    <a:pt x="29" y="27"/>
                  </a:moveTo>
                  <a:cubicBezTo>
                    <a:pt x="24" y="18"/>
                    <a:pt x="20" y="9"/>
                    <a:pt x="19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23"/>
                    <a:pt x="19" y="26"/>
                    <a:pt x="29" y="2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íŝļïḋe"/>
            <p:cNvSpPr/>
            <p:nvPr/>
          </p:nvSpPr>
          <p:spPr bwMode="auto">
            <a:xfrm>
              <a:off x="5516338" y="3110889"/>
              <a:ext cx="25337" cy="65801"/>
            </a:xfrm>
            <a:custGeom>
              <a:avLst/>
              <a:gdLst/>
              <a:ahLst/>
              <a:cxnLst>
                <a:cxn ang="0">
                  <a:pos x="12" y="39"/>
                </a:cxn>
                <a:cxn ang="0">
                  <a:pos x="13" y="9"/>
                </a:cxn>
                <a:cxn ang="0">
                  <a:pos x="27" y="24"/>
                </a:cxn>
                <a:cxn ang="0">
                  <a:pos x="28" y="23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9" y="2"/>
                </a:cxn>
                <a:cxn ang="0">
                  <a:pos x="3" y="5"/>
                </a:cxn>
                <a:cxn ang="0">
                  <a:pos x="9" y="56"/>
                </a:cxn>
                <a:cxn ang="0">
                  <a:pos x="34" y="91"/>
                </a:cxn>
                <a:cxn ang="0">
                  <a:pos x="29" y="71"/>
                </a:cxn>
                <a:cxn ang="0">
                  <a:pos x="12" y="39"/>
                </a:cxn>
              </a:cxnLst>
              <a:rect l="0" t="0" r="r" b="b"/>
              <a:pathLst>
                <a:path w="35" h="91">
                  <a:moveTo>
                    <a:pt x="12" y="3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6" y="27"/>
                    <a:pt x="27" y="24"/>
                  </a:cubicBezTo>
                  <a:cubicBezTo>
                    <a:pt x="27" y="24"/>
                    <a:pt x="28" y="23"/>
                    <a:pt x="28" y="23"/>
                  </a:cubicBezTo>
                  <a:cubicBezTo>
                    <a:pt x="23" y="16"/>
                    <a:pt x="18" y="8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7" y="3"/>
                    <a:pt x="5" y="4"/>
                    <a:pt x="3" y="5"/>
                  </a:cubicBezTo>
                  <a:cubicBezTo>
                    <a:pt x="3" y="23"/>
                    <a:pt x="0" y="40"/>
                    <a:pt x="9" y="56"/>
                  </a:cubicBezTo>
                  <a:cubicBezTo>
                    <a:pt x="16" y="69"/>
                    <a:pt x="24" y="81"/>
                    <a:pt x="34" y="91"/>
                  </a:cubicBezTo>
                  <a:cubicBezTo>
                    <a:pt x="35" y="88"/>
                    <a:pt x="35" y="82"/>
                    <a:pt x="29" y="71"/>
                  </a:cubicBezTo>
                  <a:cubicBezTo>
                    <a:pt x="18" y="50"/>
                    <a:pt x="12" y="39"/>
                    <a:pt x="12" y="3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Sļiḍé"/>
            <p:cNvSpPr/>
            <p:nvPr/>
          </p:nvSpPr>
          <p:spPr bwMode="auto">
            <a:xfrm>
              <a:off x="5503386" y="2891554"/>
              <a:ext cx="65801" cy="209881"/>
            </a:xfrm>
            <a:custGeom>
              <a:avLst/>
              <a:gdLst/>
              <a:ahLst/>
              <a:cxnLst>
                <a:cxn ang="0">
                  <a:pos x="91" y="26"/>
                </a:cxn>
                <a:cxn ang="0">
                  <a:pos x="26" y="43"/>
                </a:cxn>
                <a:cxn ang="0">
                  <a:pos x="1" y="270"/>
                </a:cxn>
                <a:cxn ang="0">
                  <a:pos x="49" y="284"/>
                </a:cxn>
                <a:cxn ang="0">
                  <a:pos x="91" y="26"/>
                </a:cxn>
              </a:cxnLst>
              <a:rect l="0" t="0" r="r" b="b"/>
              <a:pathLst>
                <a:path w="91" h="290">
                  <a:moveTo>
                    <a:pt x="91" y="26"/>
                  </a:moveTo>
                  <a:cubicBezTo>
                    <a:pt x="91" y="26"/>
                    <a:pt x="51" y="0"/>
                    <a:pt x="26" y="43"/>
                  </a:cubicBezTo>
                  <a:cubicBezTo>
                    <a:pt x="0" y="85"/>
                    <a:pt x="1" y="270"/>
                    <a:pt x="1" y="270"/>
                  </a:cubicBezTo>
                  <a:cubicBezTo>
                    <a:pt x="1" y="270"/>
                    <a:pt x="18" y="290"/>
                    <a:pt x="49" y="284"/>
                  </a:cubicBezTo>
                  <a:lnTo>
                    <a:pt x="91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ïṡľíḋè"/>
            <p:cNvSpPr/>
            <p:nvPr/>
          </p:nvSpPr>
          <p:spPr bwMode="auto">
            <a:xfrm>
              <a:off x="5504048" y="2895903"/>
              <a:ext cx="65139" cy="205532"/>
            </a:xfrm>
            <a:custGeom>
              <a:avLst/>
              <a:gdLst/>
              <a:ahLst/>
              <a:cxnLst>
                <a:cxn ang="0">
                  <a:pos x="35" y="24"/>
                </a:cxn>
                <a:cxn ang="0">
                  <a:pos x="61" y="37"/>
                </a:cxn>
                <a:cxn ang="0">
                  <a:pos x="44" y="172"/>
                </a:cxn>
                <a:cxn ang="0">
                  <a:pos x="31" y="253"/>
                </a:cxn>
                <a:cxn ang="0">
                  <a:pos x="0" y="248"/>
                </a:cxn>
                <a:cxn ang="0">
                  <a:pos x="0" y="264"/>
                </a:cxn>
                <a:cxn ang="0">
                  <a:pos x="48" y="278"/>
                </a:cxn>
                <a:cxn ang="0">
                  <a:pos x="90" y="20"/>
                </a:cxn>
                <a:cxn ang="0">
                  <a:pos x="35" y="24"/>
                </a:cxn>
              </a:cxnLst>
              <a:rect l="0" t="0" r="r" b="b"/>
              <a:pathLst>
                <a:path w="90" h="284">
                  <a:moveTo>
                    <a:pt x="35" y="24"/>
                  </a:moveTo>
                  <a:cubicBezTo>
                    <a:pt x="48" y="19"/>
                    <a:pt x="63" y="17"/>
                    <a:pt x="61" y="37"/>
                  </a:cubicBezTo>
                  <a:cubicBezTo>
                    <a:pt x="56" y="83"/>
                    <a:pt x="45" y="126"/>
                    <a:pt x="44" y="172"/>
                  </a:cubicBezTo>
                  <a:cubicBezTo>
                    <a:pt x="43" y="191"/>
                    <a:pt x="54" y="240"/>
                    <a:pt x="31" y="253"/>
                  </a:cubicBezTo>
                  <a:cubicBezTo>
                    <a:pt x="20" y="259"/>
                    <a:pt x="9" y="256"/>
                    <a:pt x="0" y="248"/>
                  </a:cubicBezTo>
                  <a:cubicBezTo>
                    <a:pt x="0" y="258"/>
                    <a:pt x="0" y="264"/>
                    <a:pt x="0" y="264"/>
                  </a:cubicBezTo>
                  <a:cubicBezTo>
                    <a:pt x="0" y="264"/>
                    <a:pt x="17" y="284"/>
                    <a:pt x="48" y="278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59" y="0"/>
                    <a:pt x="35" y="24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ṩḻíḍé"/>
            <p:cNvSpPr/>
            <p:nvPr/>
          </p:nvSpPr>
          <p:spPr bwMode="auto">
            <a:xfrm>
              <a:off x="5499037" y="3079029"/>
              <a:ext cx="44812" cy="21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9" y="16"/>
                </a:cxn>
                <a:cxn ang="0">
                  <a:pos x="54" y="29"/>
                </a:cxn>
                <a:cxn ang="0">
                  <a:pos x="1" y="17"/>
                </a:cxn>
                <a:cxn ang="0">
                  <a:pos x="4" y="0"/>
                </a:cxn>
              </a:cxnLst>
              <a:rect l="0" t="0" r="r" b="b"/>
              <a:pathLst>
                <a:path w="62" h="30">
                  <a:moveTo>
                    <a:pt x="4" y="0"/>
                  </a:moveTo>
                  <a:cubicBezTo>
                    <a:pt x="4" y="0"/>
                    <a:pt x="15" y="12"/>
                    <a:pt x="59" y="16"/>
                  </a:cubicBezTo>
                  <a:cubicBezTo>
                    <a:pt x="59" y="16"/>
                    <a:pt x="62" y="29"/>
                    <a:pt x="54" y="29"/>
                  </a:cubicBezTo>
                  <a:cubicBezTo>
                    <a:pt x="46" y="30"/>
                    <a:pt x="7" y="30"/>
                    <a:pt x="1" y="17"/>
                  </a:cubicBezTo>
                  <a:cubicBezTo>
                    <a:pt x="0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iṧliḓé"/>
            <p:cNvSpPr/>
            <p:nvPr/>
          </p:nvSpPr>
          <p:spPr bwMode="auto">
            <a:xfrm>
              <a:off x="5547442" y="3121667"/>
              <a:ext cx="165069" cy="31699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61" y="120"/>
                </a:cxn>
                <a:cxn ang="0">
                  <a:pos x="54" y="419"/>
                </a:cxn>
                <a:cxn ang="0">
                  <a:pos x="101" y="438"/>
                </a:cxn>
                <a:cxn ang="0">
                  <a:pos x="103" y="133"/>
                </a:cxn>
                <a:cxn ang="0">
                  <a:pos x="133" y="132"/>
                </a:cxn>
                <a:cxn ang="0">
                  <a:pos x="151" y="429"/>
                </a:cxn>
                <a:cxn ang="0">
                  <a:pos x="184" y="404"/>
                </a:cxn>
                <a:cxn ang="0">
                  <a:pos x="207" y="384"/>
                </a:cxn>
                <a:cxn ang="0">
                  <a:pos x="174" y="127"/>
                </a:cxn>
                <a:cxn ang="0">
                  <a:pos x="212" y="3"/>
                </a:cxn>
                <a:cxn ang="0">
                  <a:pos x="12" y="0"/>
                </a:cxn>
              </a:cxnLst>
              <a:rect l="0" t="0" r="r" b="b"/>
              <a:pathLst>
                <a:path w="228" h="438">
                  <a:moveTo>
                    <a:pt x="12" y="0"/>
                  </a:moveTo>
                  <a:cubicBezTo>
                    <a:pt x="12" y="0"/>
                    <a:pt x="0" y="107"/>
                    <a:pt x="61" y="120"/>
                  </a:cubicBezTo>
                  <a:cubicBezTo>
                    <a:pt x="54" y="419"/>
                    <a:pt x="54" y="419"/>
                    <a:pt x="54" y="419"/>
                  </a:cubicBezTo>
                  <a:cubicBezTo>
                    <a:pt x="101" y="438"/>
                    <a:pt x="101" y="438"/>
                    <a:pt x="101" y="438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3" y="133"/>
                    <a:pt x="124" y="137"/>
                    <a:pt x="133" y="132"/>
                  </a:cubicBezTo>
                  <a:cubicBezTo>
                    <a:pt x="151" y="429"/>
                    <a:pt x="151" y="429"/>
                    <a:pt x="151" y="429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207" y="384"/>
                    <a:pt x="207" y="384"/>
                    <a:pt x="207" y="384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228" y="96"/>
                    <a:pt x="212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1F465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ïşļíďê"/>
            <p:cNvSpPr/>
            <p:nvPr/>
          </p:nvSpPr>
          <p:spPr bwMode="auto">
            <a:xfrm>
              <a:off x="5558314" y="3123842"/>
              <a:ext cx="154196" cy="314822"/>
            </a:xfrm>
            <a:custGeom>
              <a:avLst/>
              <a:gdLst/>
              <a:ahLst/>
              <a:cxnLst>
                <a:cxn ang="0">
                  <a:pos x="140" y="153"/>
                </a:cxn>
                <a:cxn ang="0">
                  <a:pos x="160" y="131"/>
                </a:cxn>
                <a:cxn ang="0">
                  <a:pos x="159" y="124"/>
                </a:cxn>
                <a:cxn ang="0">
                  <a:pos x="197" y="0"/>
                </a:cxn>
                <a:cxn ang="0">
                  <a:pos x="197" y="6"/>
                </a:cxn>
                <a:cxn ang="0">
                  <a:pos x="89" y="109"/>
                </a:cxn>
                <a:cxn ang="0">
                  <a:pos x="9" y="69"/>
                </a:cxn>
                <a:cxn ang="0">
                  <a:pos x="0" y="60"/>
                </a:cxn>
                <a:cxn ang="0">
                  <a:pos x="46" y="117"/>
                </a:cxn>
                <a:cxn ang="0">
                  <a:pos x="46" y="127"/>
                </a:cxn>
                <a:cxn ang="0">
                  <a:pos x="64" y="146"/>
                </a:cxn>
                <a:cxn ang="0">
                  <a:pos x="66" y="154"/>
                </a:cxn>
                <a:cxn ang="0">
                  <a:pos x="67" y="164"/>
                </a:cxn>
                <a:cxn ang="0">
                  <a:pos x="63" y="426"/>
                </a:cxn>
                <a:cxn ang="0">
                  <a:pos x="86" y="435"/>
                </a:cxn>
                <a:cxn ang="0">
                  <a:pos x="88" y="130"/>
                </a:cxn>
                <a:cxn ang="0">
                  <a:pos x="118" y="129"/>
                </a:cxn>
                <a:cxn ang="0">
                  <a:pos x="136" y="426"/>
                </a:cxn>
                <a:cxn ang="0">
                  <a:pos x="165" y="405"/>
                </a:cxn>
                <a:cxn ang="0">
                  <a:pos x="162" y="394"/>
                </a:cxn>
                <a:cxn ang="0">
                  <a:pos x="140" y="153"/>
                </a:cxn>
              </a:cxnLst>
              <a:rect l="0" t="0" r="r" b="b"/>
              <a:pathLst>
                <a:path w="213" h="435">
                  <a:moveTo>
                    <a:pt x="140" y="153"/>
                  </a:moveTo>
                  <a:cubicBezTo>
                    <a:pt x="141" y="140"/>
                    <a:pt x="150" y="133"/>
                    <a:pt x="160" y="131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9" y="124"/>
                    <a:pt x="213" y="93"/>
                    <a:pt x="197" y="0"/>
                  </a:cubicBezTo>
                  <a:cubicBezTo>
                    <a:pt x="197" y="2"/>
                    <a:pt x="197" y="4"/>
                    <a:pt x="197" y="6"/>
                  </a:cubicBezTo>
                  <a:cubicBezTo>
                    <a:pt x="196" y="63"/>
                    <a:pt x="146" y="110"/>
                    <a:pt x="89" y="109"/>
                  </a:cubicBezTo>
                  <a:cubicBezTo>
                    <a:pt x="57" y="108"/>
                    <a:pt x="28" y="93"/>
                    <a:pt x="9" y="69"/>
                  </a:cubicBezTo>
                  <a:cubicBezTo>
                    <a:pt x="6" y="66"/>
                    <a:pt x="3" y="63"/>
                    <a:pt x="0" y="60"/>
                  </a:cubicBezTo>
                  <a:cubicBezTo>
                    <a:pt x="5" y="86"/>
                    <a:pt x="18" y="111"/>
                    <a:pt x="46" y="117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55" y="128"/>
                    <a:pt x="63" y="134"/>
                    <a:pt x="64" y="146"/>
                  </a:cubicBezTo>
                  <a:cubicBezTo>
                    <a:pt x="65" y="148"/>
                    <a:pt x="66" y="151"/>
                    <a:pt x="66" y="154"/>
                  </a:cubicBezTo>
                  <a:cubicBezTo>
                    <a:pt x="67" y="157"/>
                    <a:pt x="68" y="160"/>
                    <a:pt x="67" y="164"/>
                  </a:cubicBezTo>
                  <a:cubicBezTo>
                    <a:pt x="66" y="251"/>
                    <a:pt x="65" y="339"/>
                    <a:pt x="63" y="426"/>
                  </a:cubicBezTo>
                  <a:cubicBezTo>
                    <a:pt x="86" y="435"/>
                    <a:pt x="86" y="435"/>
                    <a:pt x="86" y="435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0"/>
                    <a:pt x="109" y="134"/>
                    <a:pt x="118" y="129"/>
                  </a:cubicBezTo>
                  <a:cubicBezTo>
                    <a:pt x="136" y="426"/>
                    <a:pt x="136" y="426"/>
                    <a:pt x="136" y="426"/>
                  </a:cubicBezTo>
                  <a:cubicBezTo>
                    <a:pt x="165" y="405"/>
                    <a:pt x="165" y="405"/>
                    <a:pt x="165" y="405"/>
                  </a:cubicBezTo>
                  <a:cubicBezTo>
                    <a:pt x="163" y="402"/>
                    <a:pt x="162" y="398"/>
                    <a:pt x="162" y="394"/>
                  </a:cubicBezTo>
                  <a:cubicBezTo>
                    <a:pt x="159" y="313"/>
                    <a:pt x="135" y="235"/>
                    <a:pt x="140" y="153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işļïḑè"/>
            <p:cNvSpPr/>
            <p:nvPr/>
          </p:nvSpPr>
          <p:spPr bwMode="auto">
            <a:xfrm>
              <a:off x="5556140" y="3105784"/>
              <a:ext cx="144742" cy="41220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0" y="30"/>
                </a:cxn>
                <a:cxn ang="0">
                  <a:pos x="67" y="30"/>
                </a:cxn>
                <a:cxn ang="0">
                  <a:pos x="101" y="57"/>
                </a:cxn>
                <a:cxn ang="0">
                  <a:pos x="131" y="30"/>
                </a:cxn>
                <a:cxn ang="0">
                  <a:pos x="200" y="29"/>
                </a:cxn>
                <a:cxn ang="0">
                  <a:pos x="199" y="19"/>
                </a:cxn>
                <a:cxn ang="0">
                  <a:pos x="1" y="18"/>
                </a:cxn>
              </a:cxnLst>
              <a:rect l="0" t="0" r="r" b="b"/>
              <a:pathLst>
                <a:path w="200" h="57">
                  <a:moveTo>
                    <a:pt x="1" y="18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33" y="27"/>
                    <a:pt x="67" y="30"/>
                  </a:cubicBezTo>
                  <a:cubicBezTo>
                    <a:pt x="80" y="30"/>
                    <a:pt x="87" y="56"/>
                    <a:pt x="101" y="57"/>
                  </a:cubicBezTo>
                  <a:cubicBezTo>
                    <a:pt x="116" y="57"/>
                    <a:pt x="118" y="31"/>
                    <a:pt x="131" y="30"/>
                  </a:cubicBezTo>
                  <a:cubicBezTo>
                    <a:pt x="155" y="29"/>
                    <a:pt x="189" y="35"/>
                    <a:pt x="200" y="29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9" y="19"/>
                    <a:pt x="87" y="0"/>
                    <a:pt x="1" y="18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ṣlîďè"/>
            <p:cNvSpPr/>
            <p:nvPr/>
          </p:nvSpPr>
          <p:spPr bwMode="auto">
            <a:xfrm>
              <a:off x="5542431" y="2893067"/>
              <a:ext cx="170079" cy="230775"/>
            </a:xfrm>
            <a:custGeom>
              <a:avLst/>
              <a:gdLst/>
              <a:ahLst/>
              <a:cxnLst>
                <a:cxn ang="0">
                  <a:pos x="25" y="16"/>
                </a:cxn>
                <a:cxn ang="0">
                  <a:pos x="179" y="5"/>
                </a:cxn>
                <a:cxn ang="0">
                  <a:pos x="198" y="28"/>
                </a:cxn>
                <a:cxn ang="0">
                  <a:pos x="223" y="223"/>
                </a:cxn>
                <a:cxn ang="0">
                  <a:pos x="219" y="319"/>
                </a:cxn>
                <a:cxn ang="0">
                  <a:pos x="19" y="316"/>
                </a:cxn>
                <a:cxn ang="0">
                  <a:pos x="25" y="16"/>
                </a:cxn>
              </a:cxnLst>
              <a:rect l="0" t="0" r="r" b="b"/>
              <a:pathLst>
                <a:path w="235" h="319">
                  <a:moveTo>
                    <a:pt x="25" y="16"/>
                  </a:moveTo>
                  <a:cubicBezTo>
                    <a:pt x="25" y="16"/>
                    <a:pt x="59" y="0"/>
                    <a:pt x="179" y="5"/>
                  </a:cubicBezTo>
                  <a:cubicBezTo>
                    <a:pt x="179" y="5"/>
                    <a:pt x="194" y="10"/>
                    <a:pt x="198" y="28"/>
                  </a:cubicBezTo>
                  <a:cubicBezTo>
                    <a:pt x="201" y="39"/>
                    <a:pt x="204" y="133"/>
                    <a:pt x="223" y="223"/>
                  </a:cubicBezTo>
                  <a:cubicBezTo>
                    <a:pt x="235" y="279"/>
                    <a:pt x="219" y="319"/>
                    <a:pt x="219" y="319"/>
                  </a:cubicBezTo>
                  <a:cubicBezTo>
                    <a:pt x="19" y="316"/>
                    <a:pt x="19" y="316"/>
                    <a:pt x="19" y="316"/>
                  </a:cubicBezTo>
                  <a:cubicBezTo>
                    <a:pt x="19" y="316"/>
                    <a:pt x="0" y="47"/>
                    <a:pt x="2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ṧļîḓé"/>
            <p:cNvSpPr/>
            <p:nvPr/>
          </p:nvSpPr>
          <p:spPr bwMode="auto">
            <a:xfrm>
              <a:off x="5658906" y="2896659"/>
              <a:ext cx="47743" cy="174428"/>
            </a:xfrm>
            <a:custGeom>
              <a:avLst/>
              <a:gdLst/>
              <a:ahLst/>
              <a:cxnLst>
                <a:cxn ang="0">
                  <a:pos x="62" y="218"/>
                </a:cxn>
                <a:cxn ang="0">
                  <a:pos x="39" y="23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4" y="21"/>
                </a:cxn>
                <a:cxn ang="0">
                  <a:pos x="21" y="32"/>
                </a:cxn>
                <a:cxn ang="0">
                  <a:pos x="28" y="53"/>
                </a:cxn>
                <a:cxn ang="0">
                  <a:pos x="33" y="99"/>
                </a:cxn>
                <a:cxn ang="0">
                  <a:pos x="58" y="218"/>
                </a:cxn>
                <a:cxn ang="0">
                  <a:pos x="66" y="241"/>
                </a:cxn>
                <a:cxn ang="0">
                  <a:pos x="62" y="218"/>
                </a:cxn>
              </a:cxnLst>
              <a:rect l="0" t="0" r="r" b="b"/>
              <a:pathLst>
                <a:path w="66" h="241">
                  <a:moveTo>
                    <a:pt x="62" y="218"/>
                  </a:moveTo>
                  <a:cubicBezTo>
                    <a:pt x="43" y="128"/>
                    <a:pt x="41" y="34"/>
                    <a:pt x="39" y="23"/>
                  </a:cubicBezTo>
                  <a:cubicBezTo>
                    <a:pt x="34" y="4"/>
                    <a:pt x="18" y="0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2" y="7"/>
                    <a:pt x="3" y="14"/>
                    <a:pt x="4" y="21"/>
                  </a:cubicBezTo>
                  <a:cubicBezTo>
                    <a:pt x="4" y="20"/>
                    <a:pt x="19" y="30"/>
                    <a:pt x="21" y="32"/>
                  </a:cubicBezTo>
                  <a:cubicBezTo>
                    <a:pt x="25" y="38"/>
                    <a:pt x="27" y="46"/>
                    <a:pt x="28" y="53"/>
                  </a:cubicBezTo>
                  <a:cubicBezTo>
                    <a:pt x="31" y="68"/>
                    <a:pt x="30" y="84"/>
                    <a:pt x="33" y="99"/>
                  </a:cubicBezTo>
                  <a:cubicBezTo>
                    <a:pt x="41" y="140"/>
                    <a:pt x="44" y="178"/>
                    <a:pt x="58" y="218"/>
                  </a:cubicBezTo>
                  <a:cubicBezTo>
                    <a:pt x="61" y="226"/>
                    <a:pt x="63" y="233"/>
                    <a:pt x="66" y="241"/>
                  </a:cubicBezTo>
                  <a:cubicBezTo>
                    <a:pt x="65" y="233"/>
                    <a:pt x="64" y="226"/>
                    <a:pt x="62" y="218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íSlïďé"/>
            <p:cNvSpPr/>
            <p:nvPr/>
          </p:nvSpPr>
          <p:spPr bwMode="auto">
            <a:xfrm>
              <a:off x="5475118" y="3373524"/>
              <a:ext cx="155615" cy="80360"/>
            </a:xfrm>
            <a:custGeom>
              <a:avLst/>
              <a:gdLst/>
              <a:ahLst/>
              <a:cxnLst>
                <a:cxn ang="0">
                  <a:pos x="21" y="108"/>
                </a:cxn>
                <a:cxn ang="0">
                  <a:pos x="205" y="97"/>
                </a:cxn>
                <a:cxn ang="0">
                  <a:pos x="107" y="4"/>
                </a:cxn>
                <a:cxn ang="0">
                  <a:pos x="21" y="108"/>
                </a:cxn>
              </a:cxnLst>
              <a:rect l="0" t="0" r="r" b="b"/>
              <a:pathLst>
                <a:path w="215" h="111">
                  <a:moveTo>
                    <a:pt x="21" y="108"/>
                  </a:moveTo>
                  <a:cubicBezTo>
                    <a:pt x="21" y="108"/>
                    <a:pt x="160" y="111"/>
                    <a:pt x="205" y="97"/>
                  </a:cubicBezTo>
                  <a:cubicBezTo>
                    <a:pt x="205" y="97"/>
                    <a:pt x="215" y="7"/>
                    <a:pt x="107" y="4"/>
                  </a:cubicBezTo>
                  <a:cubicBezTo>
                    <a:pt x="0" y="0"/>
                    <a:pt x="2" y="101"/>
                    <a:pt x="21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ïśliḋè"/>
            <p:cNvSpPr/>
            <p:nvPr/>
          </p:nvSpPr>
          <p:spPr bwMode="auto">
            <a:xfrm>
              <a:off x="5486747" y="3374942"/>
              <a:ext cx="122998" cy="68070"/>
            </a:xfrm>
            <a:custGeom>
              <a:avLst/>
              <a:gdLst/>
              <a:ahLst/>
              <a:cxnLst>
                <a:cxn ang="0">
                  <a:pos x="170" y="34"/>
                </a:cxn>
                <a:cxn ang="0">
                  <a:pos x="91" y="2"/>
                </a:cxn>
                <a:cxn ang="0">
                  <a:pos x="0" y="53"/>
                </a:cxn>
                <a:cxn ang="0">
                  <a:pos x="170" y="34"/>
                </a:cxn>
              </a:cxnLst>
              <a:rect l="0" t="0" r="r" b="b"/>
              <a:pathLst>
                <a:path w="170" h="94">
                  <a:moveTo>
                    <a:pt x="170" y="34"/>
                  </a:moveTo>
                  <a:cubicBezTo>
                    <a:pt x="156" y="17"/>
                    <a:pt x="132" y="3"/>
                    <a:pt x="91" y="2"/>
                  </a:cubicBezTo>
                  <a:cubicBezTo>
                    <a:pt x="35" y="0"/>
                    <a:pt x="9" y="26"/>
                    <a:pt x="0" y="53"/>
                  </a:cubicBezTo>
                  <a:cubicBezTo>
                    <a:pt x="30" y="94"/>
                    <a:pt x="156" y="88"/>
                    <a:pt x="170" y="34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iṣļîde"/>
            <p:cNvSpPr/>
            <p:nvPr/>
          </p:nvSpPr>
          <p:spPr bwMode="auto">
            <a:xfrm>
              <a:off x="5514164" y="3389502"/>
              <a:ext cx="20326" cy="11534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4" y="15"/>
                </a:cxn>
                <a:cxn ang="0">
                  <a:pos x="0" y="8"/>
                </a:cxn>
                <a:cxn ang="0">
                  <a:pos x="14" y="1"/>
                </a:cxn>
                <a:cxn ang="0">
                  <a:pos x="28" y="8"/>
                </a:cxn>
              </a:cxnLst>
              <a:rect l="0" t="0" r="r" b="b"/>
              <a:pathLst>
                <a:path w="28" h="16">
                  <a:moveTo>
                    <a:pt x="28" y="8"/>
                  </a:moveTo>
                  <a:cubicBezTo>
                    <a:pt x="28" y="12"/>
                    <a:pt x="22" y="16"/>
                    <a:pt x="14" y="15"/>
                  </a:cubicBezTo>
                  <a:cubicBezTo>
                    <a:pt x="6" y="15"/>
                    <a:pt x="0" y="12"/>
                    <a:pt x="0" y="8"/>
                  </a:cubicBezTo>
                  <a:cubicBezTo>
                    <a:pt x="0" y="4"/>
                    <a:pt x="6" y="0"/>
                    <a:pt x="14" y="1"/>
                  </a:cubicBezTo>
                  <a:cubicBezTo>
                    <a:pt x="22" y="1"/>
                    <a:pt x="28" y="4"/>
                    <a:pt x="28" y="8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ïṥḻídé"/>
            <p:cNvSpPr/>
            <p:nvPr/>
          </p:nvSpPr>
          <p:spPr bwMode="auto">
            <a:xfrm>
              <a:off x="5646616" y="3373524"/>
              <a:ext cx="155615" cy="80360"/>
            </a:xfrm>
            <a:custGeom>
              <a:avLst/>
              <a:gdLst/>
              <a:ahLst/>
              <a:cxnLst>
                <a:cxn ang="0">
                  <a:pos x="193" y="108"/>
                </a:cxn>
                <a:cxn ang="0">
                  <a:pos x="10" y="97"/>
                </a:cxn>
                <a:cxn ang="0">
                  <a:pos x="107" y="4"/>
                </a:cxn>
                <a:cxn ang="0">
                  <a:pos x="193" y="108"/>
                </a:cxn>
              </a:cxnLst>
              <a:rect l="0" t="0" r="r" b="b"/>
              <a:pathLst>
                <a:path w="215" h="111">
                  <a:moveTo>
                    <a:pt x="193" y="108"/>
                  </a:moveTo>
                  <a:cubicBezTo>
                    <a:pt x="193" y="108"/>
                    <a:pt x="54" y="111"/>
                    <a:pt x="10" y="97"/>
                  </a:cubicBezTo>
                  <a:cubicBezTo>
                    <a:pt x="10" y="97"/>
                    <a:pt x="0" y="7"/>
                    <a:pt x="107" y="4"/>
                  </a:cubicBezTo>
                  <a:cubicBezTo>
                    <a:pt x="215" y="0"/>
                    <a:pt x="212" y="101"/>
                    <a:pt x="193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îṥḷïďê"/>
            <p:cNvSpPr/>
            <p:nvPr/>
          </p:nvSpPr>
          <p:spPr bwMode="auto">
            <a:xfrm>
              <a:off x="5666847" y="3374942"/>
              <a:ext cx="123754" cy="6807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79" y="2"/>
                </a:cxn>
                <a:cxn ang="0">
                  <a:pos x="171" y="53"/>
                </a:cxn>
                <a:cxn ang="0">
                  <a:pos x="0" y="34"/>
                </a:cxn>
              </a:cxnLst>
              <a:rect l="0" t="0" r="r" b="b"/>
              <a:pathLst>
                <a:path w="171" h="94">
                  <a:moveTo>
                    <a:pt x="0" y="34"/>
                  </a:moveTo>
                  <a:cubicBezTo>
                    <a:pt x="14" y="17"/>
                    <a:pt x="38" y="3"/>
                    <a:pt x="79" y="2"/>
                  </a:cubicBezTo>
                  <a:cubicBezTo>
                    <a:pt x="135" y="0"/>
                    <a:pt x="161" y="26"/>
                    <a:pt x="171" y="53"/>
                  </a:cubicBezTo>
                  <a:cubicBezTo>
                    <a:pt x="141" y="94"/>
                    <a:pt x="14" y="88"/>
                    <a:pt x="0" y="34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islïḓê"/>
            <p:cNvSpPr/>
            <p:nvPr/>
          </p:nvSpPr>
          <p:spPr bwMode="auto">
            <a:xfrm>
              <a:off x="5742102" y="3389502"/>
              <a:ext cx="20988" cy="11534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5" y="15"/>
                </a:cxn>
                <a:cxn ang="0">
                  <a:pos x="29" y="8"/>
                </a:cxn>
                <a:cxn ang="0">
                  <a:pos x="14" y="1"/>
                </a:cxn>
                <a:cxn ang="0">
                  <a:pos x="0" y="8"/>
                </a:cxn>
              </a:cxnLst>
              <a:rect l="0" t="0" r="r" b="b"/>
              <a:pathLst>
                <a:path w="29" h="16">
                  <a:moveTo>
                    <a:pt x="0" y="8"/>
                  </a:moveTo>
                  <a:cubicBezTo>
                    <a:pt x="0" y="12"/>
                    <a:pt x="7" y="16"/>
                    <a:pt x="15" y="15"/>
                  </a:cubicBezTo>
                  <a:cubicBezTo>
                    <a:pt x="22" y="15"/>
                    <a:pt x="29" y="12"/>
                    <a:pt x="29" y="8"/>
                  </a:cubicBezTo>
                  <a:cubicBezTo>
                    <a:pt x="29" y="4"/>
                    <a:pt x="22" y="0"/>
                    <a:pt x="14" y="1"/>
                  </a:cubicBezTo>
                  <a:cubicBezTo>
                    <a:pt x="7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îṡ1iďè"/>
            <p:cNvSpPr/>
            <p:nvPr/>
          </p:nvSpPr>
          <p:spPr bwMode="auto">
            <a:xfrm>
              <a:off x="5555478" y="2861207"/>
              <a:ext cx="55685" cy="6220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0"/>
                </a:cxn>
                <a:cxn ang="0">
                  <a:pos x="29" y="81"/>
                </a:cxn>
                <a:cxn ang="0">
                  <a:pos x="75" y="72"/>
                </a:cxn>
                <a:cxn ang="0">
                  <a:pos x="77" y="54"/>
                </a:cxn>
                <a:cxn ang="0">
                  <a:pos x="7" y="0"/>
                </a:cxn>
              </a:cxnLst>
              <a:rect l="0" t="0" r="r" b="b"/>
              <a:pathLst>
                <a:path w="77" h="86">
                  <a:moveTo>
                    <a:pt x="7" y="0"/>
                  </a:moveTo>
                  <a:cubicBezTo>
                    <a:pt x="7" y="0"/>
                    <a:pt x="0" y="51"/>
                    <a:pt x="3" y="60"/>
                  </a:cubicBezTo>
                  <a:cubicBezTo>
                    <a:pt x="6" y="70"/>
                    <a:pt x="16" y="79"/>
                    <a:pt x="29" y="81"/>
                  </a:cubicBezTo>
                  <a:cubicBezTo>
                    <a:pt x="63" y="86"/>
                    <a:pt x="75" y="72"/>
                    <a:pt x="75" y="72"/>
                  </a:cubicBezTo>
                  <a:cubicBezTo>
                    <a:pt x="77" y="54"/>
                    <a:pt x="77" y="54"/>
                    <a:pt x="77" y="5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iśľîḍè"/>
            <p:cNvSpPr/>
            <p:nvPr/>
          </p:nvSpPr>
          <p:spPr bwMode="auto">
            <a:xfrm>
              <a:off x="5551791" y="2851752"/>
              <a:ext cx="58615" cy="6296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4" y="61"/>
                </a:cxn>
                <a:cxn ang="0">
                  <a:pos x="30" y="82"/>
                </a:cxn>
                <a:cxn ang="0">
                  <a:pos x="74" y="84"/>
                </a:cxn>
                <a:cxn ang="0">
                  <a:pos x="81" y="49"/>
                </a:cxn>
                <a:cxn ang="0">
                  <a:pos x="8" y="0"/>
                </a:cxn>
              </a:cxnLst>
              <a:rect l="0" t="0" r="r" b="b"/>
              <a:pathLst>
                <a:path w="81" h="87">
                  <a:moveTo>
                    <a:pt x="8" y="0"/>
                  </a:moveTo>
                  <a:cubicBezTo>
                    <a:pt x="8" y="0"/>
                    <a:pt x="0" y="52"/>
                    <a:pt x="4" y="61"/>
                  </a:cubicBezTo>
                  <a:cubicBezTo>
                    <a:pt x="7" y="71"/>
                    <a:pt x="17" y="80"/>
                    <a:pt x="30" y="82"/>
                  </a:cubicBezTo>
                  <a:cubicBezTo>
                    <a:pt x="63" y="87"/>
                    <a:pt x="74" y="84"/>
                    <a:pt x="74" y="84"/>
                  </a:cubicBezTo>
                  <a:cubicBezTo>
                    <a:pt x="81" y="49"/>
                    <a:pt x="81" y="49"/>
                    <a:pt x="81" y="4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ïṥļíďe"/>
            <p:cNvSpPr/>
            <p:nvPr/>
          </p:nvSpPr>
          <p:spPr bwMode="auto">
            <a:xfrm>
              <a:off x="5632151" y="2865555"/>
              <a:ext cx="56441" cy="47743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1" y="46"/>
                </a:cxn>
                <a:cxn ang="0">
                  <a:pos x="0" y="66"/>
                </a:cxn>
                <a:cxn ang="0">
                  <a:pos x="1" y="14"/>
                </a:cxn>
                <a:cxn ang="0">
                  <a:pos x="78" y="0"/>
                </a:cxn>
              </a:cxnLst>
              <a:rect l="0" t="0" r="r" b="b"/>
              <a:pathLst>
                <a:path w="78" h="66">
                  <a:moveTo>
                    <a:pt x="78" y="0"/>
                  </a:moveTo>
                  <a:cubicBezTo>
                    <a:pt x="78" y="0"/>
                    <a:pt x="74" y="42"/>
                    <a:pt x="71" y="46"/>
                  </a:cubicBezTo>
                  <a:cubicBezTo>
                    <a:pt x="68" y="51"/>
                    <a:pt x="65" y="65"/>
                    <a:pt x="0" y="66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ïş1îḍè"/>
            <p:cNvSpPr/>
            <p:nvPr/>
          </p:nvSpPr>
          <p:spPr bwMode="auto">
            <a:xfrm>
              <a:off x="5635081" y="2859032"/>
              <a:ext cx="57103" cy="48500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3" y="14"/>
                </a:cxn>
                <a:cxn ang="0">
                  <a:pos x="79" y="0"/>
                </a:cxn>
              </a:cxnLst>
              <a:rect l="0" t="0" r="r" b="b"/>
              <a:pathLst>
                <a:path w="79" h="67">
                  <a:moveTo>
                    <a:pt x="79" y="0"/>
                  </a:moveTo>
                  <a:cubicBezTo>
                    <a:pt x="79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7"/>
                  </a:cubicBezTo>
                  <a:cubicBezTo>
                    <a:pt x="13" y="14"/>
                    <a:pt x="13" y="14"/>
                    <a:pt x="13" y="14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îslíďe"/>
            <p:cNvSpPr/>
            <p:nvPr/>
          </p:nvSpPr>
          <p:spPr bwMode="auto">
            <a:xfrm>
              <a:off x="5554722" y="2854683"/>
              <a:ext cx="60034" cy="52092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1" y="10"/>
                </a:cxn>
                <a:cxn ang="0">
                  <a:pos x="7" y="1"/>
                </a:cxn>
                <a:cxn ang="0">
                  <a:pos x="21" y="10"/>
                </a:cxn>
                <a:cxn ang="0">
                  <a:pos x="49" y="28"/>
                </a:cxn>
                <a:cxn ang="0">
                  <a:pos x="73" y="47"/>
                </a:cxn>
                <a:cxn ang="0">
                  <a:pos x="73" y="70"/>
                </a:cxn>
                <a:cxn ang="0">
                  <a:pos x="58" y="53"/>
                </a:cxn>
                <a:cxn ang="0">
                  <a:pos x="46" y="45"/>
                </a:cxn>
                <a:cxn ang="0">
                  <a:pos x="30" y="37"/>
                </a:cxn>
                <a:cxn ang="0">
                  <a:pos x="9" y="22"/>
                </a:cxn>
                <a:cxn ang="0">
                  <a:pos x="3" y="15"/>
                </a:cxn>
              </a:cxnLst>
              <a:rect l="0" t="0" r="r" b="b"/>
              <a:pathLst>
                <a:path w="83" h="72">
                  <a:moveTo>
                    <a:pt x="3" y="15"/>
                  </a:moveTo>
                  <a:cubicBezTo>
                    <a:pt x="2" y="14"/>
                    <a:pt x="1" y="12"/>
                    <a:pt x="1" y="10"/>
                  </a:cubicBezTo>
                  <a:cubicBezTo>
                    <a:pt x="0" y="6"/>
                    <a:pt x="0" y="0"/>
                    <a:pt x="7" y="1"/>
                  </a:cubicBezTo>
                  <a:cubicBezTo>
                    <a:pt x="12" y="2"/>
                    <a:pt x="17" y="7"/>
                    <a:pt x="21" y="10"/>
                  </a:cubicBezTo>
                  <a:cubicBezTo>
                    <a:pt x="31" y="15"/>
                    <a:pt x="40" y="21"/>
                    <a:pt x="49" y="28"/>
                  </a:cubicBezTo>
                  <a:cubicBezTo>
                    <a:pt x="57" y="35"/>
                    <a:pt x="66" y="39"/>
                    <a:pt x="73" y="47"/>
                  </a:cubicBezTo>
                  <a:cubicBezTo>
                    <a:pt x="75" y="49"/>
                    <a:pt x="83" y="69"/>
                    <a:pt x="73" y="70"/>
                  </a:cubicBezTo>
                  <a:cubicBezTo>
                    <a:pt x="62" y="72"/>
                    <a:pt x="67" y="57"/>
                    <a:pt x="58" y="53"/>
                  </a:cubicBezTo>
                  <a:cubicBezTo>
                    <a:pt x="53" y="50"/>
                    <a:pt x="50" y="48"/>
                    <a:pt x="46" y="45"/>
                  </a:cubicBezTo>
                  <a:cubicBezTo>
                    <a:pt x="41" y="42"/>
                    <a:pt x="35" y="40"/>
                    <a:pt x="30" y="37"/>
                  </a:cubicBezTo>
                  <a:cubicBezTo>
                    <a:pt x="23" y="31"/>
                    <a:pt x="17" y="26"/>
                    <a:pt x="9" y="22"/>
                  </a:cubicBezTo>
                  <a:cubicBezTo>
                    <a:pt x="7" y="20"/>
                    <a:pt x="4" y="18"/>
                    <a:pt x="3" y="15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íṩḷïďê"/>
            <p:cNvSpPr/>
            <p:nvPr/>
          </p:nvSpPr>
          <p:spPr bwMode="auto">
            <a:xfrm>
              <a:off x="5635743" y="2865555"/>
              <a:ext cx="55023" cy="31766"/>
            </a:xfrm>
            <a:custGeom>
              <a:avLst/>
              <a:gdLst/>
              <a:ahLst/>
              <a:cxnLst>
                <a:cxn ang="0">
                  <a:pos x="70" y="1"/>
                </a:cxn>
                <a:cxn ang="0">
                  <a:pos x="48" y="9"/>
                </a:cxn>
                <a:cxn ang="0">
                  <a:pos x="25" y="15"/>
                </a:cxn>
                <a:cxn ang="0">
                  <a:pos x="5" y="34"/>
                </a:cxn>
                <a:cxn ang="0">
                  <a:pos x="0" y="44"/>
                </a:cxn>
                <a:cxn ang="0">
                  <a:pos x="25" y="30"/>
                </a:cxn>
                <a:cxn ang="0">
                  <a:pos x="63" y="17"/>
                </a:cxn>
                <a:cxn ang="0">
                  <a:pos x="76" y="5"/>
                </a:cxn>
                <a:cxn ang="0">
                  <a:pos x="70" y="1"/>
                </a:cxn>
              </a:cxnLst>
              <a:rect l="0" t="0" r="r" b="b"/>
              <a:pathLst>
                <a:path w="76" h="44">
                  <a:moveTo>
                    <a:pt x="70" y="1"/>
                  </a:moveTo>
                  <a:cubicBezTo>
                    <a:pt x="63" y="0"/>
                    <a:pt x="55" y="5"/>
                    <a:pt x="48" y="9"/>
                  </a:cubicBezTo>
                  <a:cubicBezTo>
                    <a:pt x="41" y="13"/>
                    <a:pt x="34" y="14"/>
                    <a:pt x="25" y="15"/>
                  </a:cubicBezTo>
                  <a:cubicBezTo>
                    <a:pt x="16" y="17"/>
                    <a:pt x="8" y="25"/>
                    <a:pt x="5" y="34"/>
                  </a:cubicBezTo>
                  <a:cubicBezTo>
                    <a:pt x="3" y="37"/>
                    <a:pt x="3" y="41"/>
                    <a:pt x="0" y="44"/>
                  </a:cubicBezTo>
                  <a:cubicBezTo>
                    <a:pt x="9" y="42"/>
                    <a:pt x="17" y="35"/>
                    <a:pt x="25" y="30"/>
                  </a:cubicBezTo>
                  <a:cubicBezTo>
                    <a:pt x="36" y="23"/>
                    <a:pt x="49" y="17"/>
                    <a:pt x="63" y="17"/>
                  </a:cubicBezTo>
                  <a:cubicBezTo>
                    <a:pt x="70" y="16"/>
                    <a:pt x="76" y="14"/>
                    <a:pt x="76" y="5"/>
                  </a:cubicBezTo>
                  <a:cubicBezTo>
                    <a:pt x="76" y="0"/>
                    <a:pt x="76" y="2"/>
                    <a:pt x="70" y="1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iṧļîḋê"/>
            <p:cNvSpPr/>
            <p:nvPr/>
          </p:nvSpPr>
          <p:spPr bwMode="auto">
            <a:xfrm>
              <a:off x="5577128" y="2906019"/>
              <a:ext cx="96243" cy="217161"/>
            </a:xfrm>
            <a:custGeom>
              <a:avLst/>
              <a:gdLst/>
              <a:ahLst/>
              <a:cxnLst>
                <a:cxn ang="0">
                  <a:pos x="283" y="0"/>
                </a:cxn>
                <a:cxn ang="0">
                  <a:pos x="0" y="1677"/>
                </a:cxn>
                <a:cxn ang="0">
                  <a:pos x="345" y="2289"/>
                </a:cxn>
                <a:cxn ang="0">
                  <a:pos x="750" y="2297"/>
                </a:cxn>
                <a:cxn ang="0">
                  <a:pos x="1018" y="1761"/>
                </a:cxn>
                <a:cxn ang="0">
                  <a:pos x="605" y="0"/>
                </a:cxn>
                <a:cxn ang="0">
                  <a:pos x="283" y="0"/>
                </a:cxn>
              </a:cxnLst>
              <a:rect l="0" t="0" r="r" b="b"/>
              <a:pathLst>
                <a:path w="1018" h="2297">
                  <a:moveTo>
                    <a:pt x="283" y="0"/>
                  </a:moveTo>
                  <a:lnTo>
                    <a:pt x="0" y="1677"/>
                  </a:lnTo>
                  <a:lnTo>
                    <a:pt x="345" y="2289"/>
                  </a:lnTo>
                  <a:lnTo>
                    <a:pt x="750" y="2297"/>
                  </a:lnTo>
                  <a:lnTo>
                    <a:pt x="1018" y="1761"/>
                  </a:lnTo>
                  <a:lnTo>
                    <a:pt x="605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íṧ1íďè"/>
            <p:cNvSpPr/>
            <p:nvPr/>
          </p:nvSpPr>
          <p:spPr bwMode="auto">
            <a:xfrm>
              <a:off x="5583651" y="2906019"/>
              <a:ext cx="83196" cy="230869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0" y="222"/>
                </a:cxn>
                <a:cxn ang="0">
                  <a:pos x="65" y="319"/>
                </a:cxn>
                <a:cxn ang="0">
                  <a:pos x="115" y="232"/>
                </a:cxn>
                <a:cxn ang="0">
                  <a:pos x="58" y="0"/>
                </a:cxn>
                <a:cxn ang="0">
                  <a:pos x="34" y="1"/>
                </a:cxn>
              </a:cxnLst>
              <a:rect l="0" t="0" r="r" b="b"/>
              <a:pathLst>
                <a:path w="115" h="319">
                  <a:moveTo>
                    <a:pt x="34" y="1"/>
                  </a:moveTo>
                  <a:cubicBezTo>
                    <a:pt x="34" y="1"/>
                    <a:pt x="12" y="116"/>
                    <a:pt x="0" y="222"/>
                  </a:cubicBezTo>
                  <a:cubicBezTo>
                    <a:pt x="65" y="319"/>
                    <a:pt x="65" y="319"/>
                    <a:pt x="65" y="319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2"/>
                    <a:pt x="97" y="108"/>
                    <a:pt x="58" y="0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D9D9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íŝlïďê"/>
            <p:cNvSpPr/>
            <p:nvPr/>
          </p:nvSpPr>
          <p:spPr bwMode="auto">
            <a:xfrm>
              <a:off x="5620617" y="2906019"/>
              <a:ext cx="46231" cy="2308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1"/>
                </a:cxn>
                <a:cxn ang="0">
                  <a:pos x="0" y="2"/>
                </a:cxn>
                <a:cxn ang="0">
                  <a:pos x="14" y="319"/>
                </a:cxn>
                <a:cxn ang="0">
                  <a:pos x="64" y="232"/>
                </a:cxn>
                <a:cxn ang="0">
                  <a:pos x="7" y="0"/>
                </a:cxn>
              </a:cxnLst>
              <a:rect l="0" t="0" r="r" b="b"/>
              <a:pathLst>
                <a:path w="64" h="319">
                  <a:moveTo>
                    <a:pt x="7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319"/>
                    <a:pt x="14" y="319"/>
                    <a:pt x="14" y="319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46" y="108"/>
                    <a:pt x="7" y="0"/>
                  </a:cubicBez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îşḻïḍê"/>
            <p:cNvSpPr/>
            <p:nvPr/>
          </p:nvSpPr>
          <p:spPr bwMode="auto">
            <a:xfrm>
              <a:off x="5595942" y="2924171"/>
              <a:ext cx="42733" cy="5426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6" y="42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59" y="30"/>
                </a:cxn>
                <a:cxn ang="0">
                  <a:pos x="49" y="0"/>
                </a:cxn>
              </a:cxnLst>
              <a:rect l="0" t="0" r="r" b="b"/>
              <a:pathLst>
                <a:path w="59" h="75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0" y="19"/>
                    <a:pt x="6" y="42"/>
                  </a:cubicBezTo>
                  <a:cubicBezTo>
                    <a:pt x="4" y="52"/>
                    <a:pt x="2" y="63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40" y="62"/>
                    <a:pt x="59" y="30"/>
                  </a:cubicBezTo>
                  <a:cubicBezTo>
                    <a:pt x="56" y="20"/>
                    <a:pt x="53" y="10"/>
                    <a:pt x="49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işlíḍê"/>
            <p:cNvSpPr/>
            <p:nvPr/>
          </p:nvSpPr>
          <p:spPr bwMode="auto">
            <a:xfrm>
              <a:off x="5587244" y="2975507"/>
              <a:ext cx="65139" cy="64382"/>
            </a:xfrm>
            <a:custGeom>
              <a:avLst/>
              <a:gdLst/>
              <a:ahLst/>
              <a:cxnLst>
                <a:cxn ang="0">
                  <a:pos x="90" y="33"/>
                </a:cxn>
                <a:cxn ang="0">
                  <a:pos x="90" y="33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4" y="53"/>
                </a:cxn>
                <a:cxn ang="0">
                  <a:pos x="4" y="53"/>
                </a:cxn>
                <a:cxn ang="0">
                  <a:pos x="0" y="89"/>
                </a:cxn>
                <a:cxn ang="0">
                  <a:pos x="90" y="33"/>
                </a:cxn>
              </a:cxnLst>
              <a:rect l="0" t="0" r="r" b="b"/>
              <a:pathLst>
                <a:path w="90" h="89">
                  <a:moveTo>
                    <a:pt x="90" y="33"/>
                  </a:moveTo>
                  <a:cubicBezTo>
                    <a:pt x="90" y="33"/>
                    <a:pt x="90" y="33"/>
                    <a:pt x="90" y="33"/>
                  </a:cubicBezTo>
                  <a:cubicBezTo>
                    <a:pt x="87" y="22"/>
                    <a:pt x="85" y="1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1" y="36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3" y="65"/>
                    <a:pt x="1" y="77"/>
                    <a:pt x="0" y="89"/>
                  </a:cubicBezTo>
                  <a:cubicBezTo>
                    <a:pt x="52" y="83"/>
                    <a:pt x="90" y="33"/>
                    <a:pt x="90" y="33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Sļïḋe"/>
            <p:cNvSpPr/>
            <p:nvPr/>
          </p:nvSpPr>
          <p:spPr bwMode="auto">
            <a:xfrm>
              <a:off x="5598116" y="3029773"/>
              <a:ext cx="65139" cy="73837"/>
            </a:xfrm>
            <a:custGeom>
              <a:avLst/>
              <a:gdLst/>
              <a:ahLst/>
              <a:cxnLst>
                <a:cxn ang="0">
                  <a:pos x="14" y="102"/>
                </a:cxn>
                <a:cxn ang="0">
                  <a:pos x="90" y="28"/>
                </a:cxn>
                <a:cxn ang="0">
                  <a:pos x="90" y="28"/>
                </a:cxn>
                <a:cxn ang="0">
                  <a:pos x="84" y="0"/>
                </a:cxn>
                <a:cxn ang="0">
                  <a:pos x="84" y="0"/>
                </a:cxn>
                <a:cxn ang="0">
                  <a:pos x="0" y="80"/>
                </a:cxn>
                <a:cxn ang="0">
                  <a:pos x="14" y="102"/>
                </a:cxn>
              </a:cxnLst>
              <a:rect l="0" t="0" r="r" b="b"/>
              <a:pathLst>
                <a:path w="90" h="102">
                  <a:moveTo>
                    <a:pt x="14" y="102"/>
                  </a:moveTo>
                  <a:cubicBezTo>
                    <a:pt x="53" y="86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88" y="20"/>
                    <a:pt x="86" y="1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53" y="47"/>
                    <a:pt x="0" y="80"/>
                    <a:pt x="0" y="80"/>
                  </a:cubicBezTo>
                  <a:lnTo>
                    <a:pt x="14" y="10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$ḷíḋé"/>
            <p:cNvSpPr/>
            <p:nvPr/>
          </p:nvSpPr>
          <p:spPr bwMode="auto">
            <a:xfrm>
              <a:off x="5600290" y="2885787"/>
              <a:ext cx="39802" cy="26093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10" y="34"/>
                </a:cxn>
                <a:cxn ang="0">
                  <a:pos x="35" y="34"/>
                </a:cxn>
                <a:cxn ang="0">
                  <a:pos x="48" y="0"/>
                </a:cxn>
                <a:cxn ang="0">
                  <a:pos x="2" y="3"/>
                </a:cxn>
              </a:cxnLst>
              <a:rect l="0" t="0" r="r" b="b"/>
              <a:pathLst>
                <a:path w="55" h="36">
                  <a:moveTo>
                    <a:pt x="2" y="3"/>
                  </a:moveTo>
                  <a:cubicBezTo>
                    <a:pt x="0" y="8"/>
                    <a:pt x="2" y="30"/>
                    <a:pt x="10" y="34"/>
                  </a:cubicBezTo>
                  <a:cubicBezTo>
                    <a:pt x="15" y="36"/>
                    <a:pt x="24" y="36"/>
                    <a:pt x="35" y="34"/>
                  </a:cubicBezTo>
                  <a:cubicBezTo>
                    <a:pt x="55" y="30"/>
                    <a:pt x="48" y="0"/>
                    <a:pt x="48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í$1ïďè"/>
            <p:cNvSpPr/>
            <p:nvPr/>
          </p:nvSpPr>
          <p:spPr bwMode="auto">
            <a:xfrm>
              <a:off x="5407143" y="2366190"/>
              <a:ext cx="368994" cy="534819"/>
            </a:xfrm>
            <a:custGeom>
              <a:avLst/>
              <a:gdLst/>
              <a:ahLst/>
              <a:cxnLst>
                <a:cxn ang="0">
                  <a:pos x="6" y="348"/>
                </a:cxn>
                <a:cxn ang="0">
                  <a:pos x="9" y="596"/>
                </a:cxn>
                <a:cxn ang="0">
                  <a:pos x="63" y="671"/>
                </a:cxn>
                <a:cxn ang="0">
                  <a:pos x="222" y="696"/>
                </a:cxn>
                <a:cxn ang="0">
                  <a:pos x="293" y="736"/>
                </a:cxn>
                <a:cxn ang="0">
                  <a:pos x="341" y="708"/>
                </a:cxn>
                <a:cxn ang="0">
                  <a:pos x="455" y="685"/>
                </a:cxn>
                <a:cxn ang="0">
                  <a:pos x="489" y="622"/>
                </a:cxn>
                <a:cxn ang="0">
                  <a:pos x="495" y="326"/>
                </a:cxn>
                <a:cxn ang="0">
                  <a:pos x="421" y="141"/>
                </a:cxn>
                <a:cxn ang="0">
                  <a:pos x="6" y="348"/>
                </a:cxn>
              </a:cxnLst>
              <a:rect l="0" t="0" r="r" b="b"/>
              <a:pathLst>
                <a:path w="510" h="739">
                  <a:moveTo>
                    <a:pt x="6" y="348"/>
                  </a:moveTo>
                  <a:cubicBezTo>
                    <a:pt x="6" y="348"/>
                    <a:pt x="0" y="537"/>
                    <a:pt x="9" y="596"/>
                  </a:cubicBezTo>
                  <a:cubicBezTo>
                    <a:pt x="19" y="655"/>
                    <a:pt x="30" y="662"/>
                    <a:pt x="63" y="671"/>
                  </a:cubicBezTo>
                  <a:cubicBezTo>
                    <a:pt x="97" y="680"/>
                    <a:pt x="207" y="685"/>
                    <a:pt x="222" y="696"/>
                  </a:cubicBezTo>
                  <a:cubicBezTo>
                    <a:pt x="238" y="706"/>
                    <a:pt x="270" y="739"/>
                    <a:pt x="293" y="736"/>
                  </a:cubicBezTo>
                  <a:cubicBezTo>
                    <a:pt x="316" y="734"/>
                    <a:pt x="328" y="711"/>
                    <a:pt x="341" y="708"/>
                  </a:cubicBezTo>
                  <a:cubicBezTo>
                    <a:pt x="355" y="705"/>
                    <a:pt x="437" y="690"/>
                    <a:pt x="455" y="685"/>
                  </a:cubicBezTo>
                  <a:cubicBezTo>
                    <a:pt x="473" y="679"/>
                    <a:pt x="486" y="664"/>
                    <a:pt x="489" y="622"/>
                  </a:cubicBezTo>
                  <a:cubicBezTo>
                    <a:pt x="492" y="579"/>
                    <a:pt x="510" y="409"/>
                    <a:pt x="495" y="326"/>
                  </a:cubicBezTo>
                  <a:cubicBezTo>
                    <a:pt x="481" y="243"/>
                    <a:pt x="472" y="174"/>
                    <a:pt x="421" y="141"/>
                  </a:cubicBezTo>
                  <a:cubicBezTo>
                    <a:pt x="405" y="125"/>
                    <a:pt x="17" y="0"/>
                    <a:pt x="6" y="348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ïṡľïdê"/>
            <p:cNvSpPr/>
            <p:nvPr/>
          </p:nvSpPr>
          <p:spPr bwMode="auto">
            <a:xfrm>
              <a:off x="5750138" y="2640453"/>
              <a:ext cx="77429" cy="109289"/>
            </a:xfrm>
            <a:custGeom>
              <a:avLst/>
              <a:gdLst/>
              <a:ahLst/>
              <a:cxnLst>
                <a:cxn ang="0">
                  <a:pos x="11" y="149"/>
                </a:cxn>
                <a:cxn ang="0">
                  <a:pos x="68" y="25"/>
                </a:cxn>
                <a:cxn ang="0">
                  <a:pos x="0" y="49"/>
                </a:cxn>
                <a:cxn ang="0">
                  <a:pos x="11" y="149"/>
                </a:cxn>
              </a:cxnLst>
              <a:rect l="0" t="0" r="r" b="b"/>
              <a:pathLst>
                <a:path w="107" h="151">
                  <a:moveTo>
                    <a:pt x="11" y="149"/>
                  </a:moveTo>
                  <a:cubicBezTo>
                    <a:pt x="98" y="151"/>
                    <a:pt x="107" y="50"/>
                    <a:pt x="68" y="25"/>
                  </a:cubicBezTo>
                  <a:cubicBezTo>
                    <a:pt x="29" y="0"/>
                    <a:pt x="0" y="49"/>
                    <a:pt x="0" y="49"/>
                  </a:cubicBezTo>
                  <a:lnTo>
                    <a:pt x="11" y="149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ïśľîḑè"/>
            <p:cNvSpPr/>
            <p:nvPr/>
          </p:nvSpPr>
          <p:spPr bwMode="auto">
            <a:xfrm>
              <a:off x="5349946" y="2639697"/>
              <a:ext cx="76673" cy="95581"/>
            </a:xfrm>
            <a:custGeom>
              <a:avLst/>
              <a:gdLst/>
              <a:ahLst/>
              <a:cxnLst>
                <a:cxn ang="0">
                  <a:pos x="91" y="127"/>
                </a:cxn>
                <a:cxn ang="0">
                  <a:pos x="28" y="103"/>
                </a:cxn>
                <a:cxn ang="0">
                  <a:pos x="57" y="1"/>
                </a:cxn>
                <a:cxn ang="0">
                  <a:pos x="100" y="55"/>
                </a:cxn>
                <a:cxn ang="0">
                  <a:pos x="91" y="127"/>
                </a:cxn>
              </a:cxnLst>
              <a:rect l="0" t="0" r="r" b="b"/>
              <a:pathLst>
                <a:path w="106" h="132">
                  <a:moveTo>
                    <a:pt x="91" y="127"/>
                  </a:moveTo>
                  <a:cubicBezTo>
                    <a:pt x="91" y="127"/>
                    <a:pt x="55" y="132"/>
                    <a:pt x="28" y="103"/>
                  </a:cubicBezTo>
                  <a:cubicBezTo>
                    <a:pt x="0" y="75"/>
                    <a:pt x="7" y="2"/>
                    <a:pt x="57" y="1"/>
                  </a:cubicBezTo>
                  <a:cubicBezTo>
                    <a:pt x="106" y="0"/>
                    <a:pt x="100" y="55"/>
                    <a:pt x="100" y="55"/>
                  </a:cubicBezTo>
                  <a:lnTo>
                    <a:pt x="91" y="127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íSľiďê"/>
            <p:cNvSpPr/>
            <p:nvPr/>
          </p:nvSpPr>
          <p:spPr bwMode="auto">
            <a:xfrm>
              <a:off x="5411492" y="2349551"/>
              <a:ext cx="352354" cy="531131"/>
            </a:xfrm>
            <a:custGeom>
              <a:avLst/>
              <a:gdLst/>
              <a:ahLst/>
              <a:cxnLst>
                <a:cxn ang="0">
                  <a:pos x="12" y="347"/>
                </a:cxn>
                <a:cxn ang="0">
                  <a:pos x="2" y="536"/>
                </a:cxn>
                <a:cxn ang="0">
                  <a:pos x="6" y="603"/>
                </a:cxn>
                <a:cxn ang="0">
                  <a:pos x="66" y="670"/>
                </a:cxn>
                <a:cxn ang="0">
                  <a:pos x="195" y="704"/>
                </a:cxn>
                <a:cxn ang="0">
                  <a:pos x="281" y="733"/>
                </a:cxn>
                <a:cxn ang="0">
                  <a:pos x="330" y="715"/>
                </a:cxn>
                <a:cxn ang="0">
                  <a:pos x="441" y="683"/>
                </a:cxn>
                <a:cxn ang="0">
                  <a:pos x="474" y="619"/>
                </a:cxn>
                <a:cxn ang="0">
                  <a:pos x="473" y="323"/>
                </a:cxn>
                <a:cxn ang="0">
                  <a:pos x="410" y="139"/>
                </a:cxn>
                <a:cxn ang="0">
                  <a:pos x="12" y="347"/>
                </a:cxn>
              </a:cxnLst>
              <a:rect l="0" t="0" r="r" b="b"/>
              <a:pathLst>
                <a:path w="487" h="734">
                  <a:moveTo>
                    <a:pt x="12" y="347"/>
                  </a:moveTo>
                  <a:cubicBezTo>
                    <a:pt x="12" y="347"/>
                    <a:pt x="0" y="458"/>
                    <a:pt x="2" y="536"/>
                  </a:cubicBezTo>
                  <a:cubicBezTo>
                    <a:pt x="3" y="560"/>
                    <a:pt x="4" y="589"/>
                    <a:pt x="6" y="603"/>
                  </a:cubicBezTo>
                  <a:cubicBezTo>
                    <a:pt x="15" y="662"/>
                    <a:pt x="34" y="661"/>
                    <a:pt x="66" y="670"/>
                  </a:cubicBezTo>
                  <a:cubicBezTo>
                    <a:pt x="75" y="672"/>
                    <a:pt x="148" y="685"/>
                    <a:pt x="195" y="704"/>
                  </a:cubicBezTo>
                  <a:cubicBezTo>
                    <a:pt x="226" y="716"/>
                    <a:pt x="248" y="732"/>
                    <a:pt x="281" y="733"/>
                  </a:cubicBezTo>
                  <a:cubicBezTo>
                    <a:pt x="308" y="734"/>
                    <a:pt x="307" y="721"/>
                    <a:pt x="330" y="715"/>
                  </a:cubicBezTo>
                  <a:cubicBezTo>
                    <a:pt x="388" y="700"/>
                    <a:pt x="435" y="685"/>
                    <a:pt x="441" y="683"/>
                  </a:cubicBezTo>
                  <a:cubicBezTo>
                    <a:pt x="459" y="677"/>
                    <a:pt x="472" y="661"/>
                    <a:pt x="474" y="619"/>
                  </a:cubicBezTo>
                  <a:cubicBezTo>
                    <a:pt x="477" y="577"/>
                    <a:pt x="487" y="406"/>
                    <a:pt x="473" y="323"/>
                  </a:cubicBezTo>
                  <a:cubicBezTo>
                    <a:pt x="459" y="241"/>
                    <a:pt x="459" y="172"/>
                    <a:pt x="410" y="139"/>
                  </a:cubicBezTo>
                  <a:cubicBezTo>
                    <a:pt x="395" y="123"/>
                    <a:pt x="23" y="0"/>
                    <a:pt x="12" y="347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ïṩļiḋé"/>
            <p:cNvSpPr/>
            <p:nvPr/>
          </p:nvSpPr>
          <p:spPr bwMode="auto">
            <a:xfrm>
              <a:off x="5425957" y="2361841"/>
              <a:ext cx="310378" cy="212056"/>
            </a:xfrm>
            <a:custGeom>
              <a:avLst/>
              <a:gdLst/>
              <a:ahLst/>
              <a:cxnLst>
                <a:cxn ang="0">
                  <a:pos x="123" y="293"/>
                </a:cxn>
                <a:cxn ang="0">
                  <a:pos x="258" y="283"/>
                </a:cxn>
                <a:cxn ang="0">
                  <a:pos x="429" y="207"/>
                </a:cxn>
                <a:cxn ang="0">
                  <a:pos x="390" y="122"/>
                </a:cxn>
                <a:cxn ang="0">
                  <a:pos x="0" y="261"/>
                </a:cxn>
                <a:cxn ang="0">
                  <a:pos x="54" y="279"/>
                </a:cxn>
                <a:cxn ang="0">
                  <a:pos x="123" y="293"/>
                </a:cxn>
              </a:cxnLst>
              <a:rect l="0" t="0" r="r" b="b"/>
              <a:pathLst>
                <a:path w="429" h="293">
                  <a:moveTo>
                    <a:pt x="123" y="293"/>
                  </a:moveTo>
                  <a:cubicBezTo>
                    <a:pt x="170" y="292"/>
                    <a:pt x="209" y="290"/>
                    <a:pt x="258" y="283"/>
                  </a:cubicBezTo>
                  <a:cubicBezTo>
                    <a:pt x="324" y="273"/>
                    <a:pt x="373" y="233"/>
                    <a:pt x="429" y="207"/>
                  </a:cubicBezTo>
                  <a:cubicBezTo>
                    <a:pt x="422" y="163"/>
                    <a:pt x="421" y="143"/>
                    <a:pt x="390" y="122"/>
                  </a:cubicBezTo>
                  <a:cubicBezTo>
                    <a:pt x="377" y="107"/>
                    <a:pt x="56" y="0"/>
                    <a:pt x="0" y="261"/>
                  </a:cubicBezTo>
                  <a:cubicBezTo>
                    <a:pt x="18" y="268"/>
                    <a:pt x="36" y="273"/>
                    <a:pt x="54" y="279"/>
                  </a:cubicBezTo>
                  <a:cubicBezTo>
                    <a:pt x="76" y="280"/>
                    <a:pt x="101" y="293"/>
                    <a:pt x="123" y="293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ṡḷíḑe"/>
            <p:cNvSpPr/>
            <p:nvPr/>
          </p:nvSpPr>
          <p:spPr bwMode="auto">
            <a:xfrm>
              <a:off x="5375945" y="2479072"/>
              <a:ext cx="83291" cy="2742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" y="225"/>
                </a:cxn>
                <a:cxn ang="0">
                  <a:pos x="27" y="223"/>
                </a:cxn>
                <a:cxn ang="0">
                  <a:pos x="65" y="272"/>
                </a:cxn>
                <a:cxn ang="0">
                  <a:pos x="73" y="371"/>
                </a:cxn>
                <a:cxn ang="0">
                  <a:pos x="91" y="379"/>
                </a:cxn>
                <a:cxn ang="0">
                  <a:pos x="109" y="372"/>
                </a:cxn>
                <a:cxn ang="0">
                  <a:pos x="115" y="36"/>
                </a:cxn>
                <a:cxn ang="0">
                  <a:pos x="14" y="0"/>
                </a:cxn>
              </a:cxnLst>
              <a:rect l="0" t="0" r="r" b="b"/>
              <a:pathLst>
                <a:path w="115" h="379">
                  <a:moveTo>
                    <a:pt x="14" y="0"/>
                  </a:moveTo>
                  <a:cubicBezTo>
                    <a:pt x="14" y="0"/>
                    <a:pt x="0" y="165"/>
                    <a:pt x="7" y="225"/>
                  </a:cubicBezTo>
                  <a:cubicBezTo>
                    <a:pt x="7" y="225"/>
                    <a:pt x="16" y="222"/>
                    <a:pt x="27" y="223"/>
                  </a:cubicBezTo>
                  <a:cubicBezTo>
                    <a:pt x="43" y="225"/>
                    <a:pt x="61" y="234"/>
                    <a:pt x="65" y="272"/>
                  </a:cubicBezTo>
                  <a:cubicBezTo>
                    <a:pt x="72" y="338"/>
                    <a:pt x="73" y="371"/>
                    <a:pt x="73" y="371"/>
                  </a:cubicBezTo>
                  <a:cubicBezTo>
                    <a:pt x="73" y="371"/>
                    <a:pt x="75" y="378"/>
                    <a:pt x="91" y="379"/>
                  </a:cubicBezTo>
                  <a:cubicBezTo>
                    <a:pt x="108" y="379"/>
                    <a:pt x="109" y="372"/>
                    <a:pt x="109" y="372"/>
                  </a:cubicBezTo>
                  <a:cubicBezTo>
                    <a:pt x="115" y="36"/>
                    <a:pt x="115" y="36"/>
                    <a:pt x="115" y="3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$ḻiḍe"/>
            <p:cNvSpPr/>
            <p:nvPr/>
          </p:nvSpPr>
          <p:spPr bwMode="auto">
            <a:xfrm>
              <a:off x="5379632" y="2622396"/>
              <a:ext cx="36871" cy="30348"/>
            </a:xfrm>
            <a:custGeom>
              <a:avLst/>
              <a:gdLst/>
              <a:ahLst/>
              <a:cxnLst>
                <a:cxn ang="0">
                  <a:pos x="50" y="39"/>
                </a:cxn>
                <a:cxn ang="0">
                  <a:pos x="34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27"/>
                </a:cxn>
                <a:cxn ang="0">
                  <a:pos x="22" y="25"/>
                </a:cxn>
                <a:cxn ang="0">
                  <a:pos x="51" y="42"/>
                </a:cxn>
                <a:cxn ang="0">
                  <a:pos x="51" y="42"/>
                </a:cxn>
                <a:cxn ang="0">
                  <a:pos x="51" y="41"/>
                </a:cxn>
                <a:cxn ang="0">
                  <a:pos x="50" y="39"/>
                </a:cxn>
              </a:cxnLst>
              <a:rect l="0" t="0" r="r" b="b"/>
              <a:pathLst>
                <a:path w="51" h="42">
                  <a:moveTo>
                    <a:pt x="50" y="39"/>
                  </a:moveTo>
                  <a:cubicBezTo>
                    <a:pt x="47" y="25"/>
                    <a:pt x="42" y="12"/>
                    <a:pt x="34" y="0"/>
                  </a:cubicBezTo>
                  <a:cubicBezTo>
                    <a:pt x="23" y="0"/>
                    <a:pt x="1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1"/>
                    <a:pt x="1" y="20"/>
                    <a:pt x="2" y="27"/>
                  </a:cubicBezTo>
                  <a:cubicBezTo>
                    <a:pt x="2" y="27"/>
                    <a:pt x="11" y="24"/>
                    <a:pt x="22" y="25"/>
                  </a:cubicBezTo>
                  <a:cubicBezTo>
                    <a:pt x="32" y="26"/>
                    <a:pt x="43" y="30"/>
                    <a:pt x="51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0" y="40"/>
                    <a:pt x="50" y="39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ṥḻîdê"/>
            <p:cNvSpPr/>
            <p:nvPr/>
          </p:nvSpPr>
          <p:spPr bwMode="auto">
            <a:xfrm>
              <a:off x="5383224" y="2489188"/>
              <a:ext cx="77429" cy="6665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9"/>
                </a:cxn>
                <a:cxn ang="0">
                  <a:pos x="104" y="92"/>
                </a:cxn>
                <a:cxn ang="0">
                  <a:pos x="107" y="50"/>
                </a:cxn>
                <a:cxn ang="0">
                  <a:pos x="1" y="0"/>
                </a:cxn>
              </a:cxnLst>
              <a:rect l="0" t="0" r="r" b="b"/>
              <a:pathLst>
                <a:path w="107" h="92">
                  <a:moveTo>
                    <a:pt x="1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51" y="91"/>
                    <a:pt x="104" y="92"/>
                  </a:cubicBezTo>
                  <a:cubicBezTo>
                    <a:pt x="107" y="50"/>
                    <a:pt x="107" y="50"/>
                    <a:pt x="107" y="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îšļíḓè"/>
            <p:cNvSpPr/>
            <p:nvPr/>
          </p:nvSpPr>
          <p:spPr bwMode="auto">
            <a:xfrm>
              <a:off x="5346353" y="2360423"/>
              <a:ext cx="498515" cy="406715"/>
            </a:xfrm>
            <a:custGeom>
              <a:avLst/>
              <a:gdLst/>
              <a:ahLst/>
              <a:cxnLst>
                <a:cxn ang="0">
                  <a:pos x="140" y="7"/>
                </a:cxn>
                <a:cxn ang="0">
                  <a:pos x="245" y="69"/>
                </a:cxn>
                <a:cxn ang="0">
                  <a:pos x="441" y="5"/>
                </a:cxn>
                <a:cxn ang="0">
                  <a:pos x="565" y="107"/>
                </a:cxn>
                <a:cxn ang="0">
                  <a:pos x="672" y="159"/>
                </a:cxn>
                <a:cxn ang="0">
                  <a:pos x="626" y="412"/>
                </a:cxn>
                <a:cxn ang="0">
                  <a:pos x="622" y="410"/>
                </a:cxn>
                <a:cxn ang="0">
                  <a:pos x="601" y="405"/>
                </a:cxn>
                <a:cxn ang="0">
                  <a:pos x="572" y="419"/>
                </a:cxn>
                <a:cxn ang="0">
                  <a:pos x="560" y="553"/>
                </a:cxn>
                <a:cxn ang="0">
                  <a:pos x="536" y="562"/>
                </a:cxn>
                <a:cxn ang="0">
                  <a:pos x="516" y="552"/>
                </a:cxn>
                <a:cxn ang="0">
                  <a:pos x="521" y="305"/>
                </a:cxn>
                <a:cxn ang="0">
                  <a:pos x="505" y="210"/>
                </a:cxn>
                <a:cxn ang="0">
                  <a:pos x="194" y="268"/>
                </a:cxn>
                <a:cxn ang="0">
                  <a:pos x="0" y="44"/>
                </a:cxn>
                <a:cxn ang="0">
                  <a:pos x="67" y="84"/>
                </a:cxn>
                <a:cxn ang="0">
                  <a:pos x="84" y="10"/>
                </a:cxn>
                <a:cxn ang="0">
                  <a:pos x="114" y="61"/>
                </a:cxn>
                <a:cxn ang="0">
                  <a:pos x="140" y="7"/>
                </a:cxn>
              </a:cxnLst>
              <a:rect l="0" t="0" r="r" b="b"/>
              <a:pathLst>
                <a:path w="689" h="562">
                  <a:moveTo>
                    <a:pt x="140" y="7"/>
                  </a:moveTo>
                  <a:cubicBezTo>
                    <a:pt x="140" y="7"/>
                    <a:pt x="155" y="79"/>
                    <a:pt x="245" y="69"/>
                  </a:cubicBezTo>
                  <a:cubicBezTo>
                    <a:pt x="336" y="58"/>
                    <a:pt x="367" y="0"/>
                    <a:pt x="441" y="5"/>
                  </a:cubicBezTo>
                  <a:cubicBezTo>
                    <a:pt x="514" y="10"/>
                    <a:pt x="565" y="60"/>
                    <a:pt x="565" y="107"/>
                  </a:cubicBezTo>
                  <a:cubicBezTo>
                    <a:pt x="565" y="107"/>
                    <a:pt x="646" y="83"/>
                    <a:pt x="672" y="159"/>
                  </a:cubicBezTo>
                  <a:cubicBezTo>
                    <a:pt x="689" y="205"/>
                    <a:pt x="660" y="281"/>
                    <a:pt x="626" y="412"/>
                  </a:cubicBezTo>
                  <a:cubicBezTo>
                    <a:pt x="626" y="412"/>
                    <a:pt x="625" y="411"/>
                    <a:pt x="622" y="410"/>
                  </a:cubicBezTo>
                  <a:cubicBezTo>
                    <a:pt x="618" y="408"/>
                    <a:pt x="610" y="404"/>
                    <a:pt x="601" y="405"/>
                  </a:cubicBezTo>
                  <a:cubicBezTo>
                    <a:pt x="592" y="406"/>
                    <a:pt x="581" y="411"/>
                    <a:pt x="572" y="419"/>
                  </a:cubicBezTo>
                  <a:cubicBezTo>
                    <a:pt x="555" y="436"/>
                    <a:pt x="560" y="553"/>
                    <a:pt x="560" y="553"/>
                  </a:cubicBezTo>
                  <a:cubicBezTo>
                    <a:pt x="560" y="553"/>
                    <a:pt x="556" y="562"/>
                    <a:pt x="536" y="562"/>
                  </a:cubicBezTo>
                  <a:cubicBezTo>
                    <a:pt x="516" y="561"/>
                    <a:pt x="516" y="552"/>
                    <a:pt x="516" y="552"/>
                  </a:cubicBezTo>
                  <a:cubicBezTo>
                    <a:pt x="516" y="552"/>
                    <a:pt x="517" y="417"/>
                    <a:pt x="521" y="305"/>
                  </a:cubicBezTo>
                  <a:cubicBezTo>
                    <a:pt x="523" y="259"/>
                    <a:pt x="512" y="224"/>
                    <a:pt x="505" y="210"/>
                  </a:cubicBezTo>
                  <a:cubicBezTo>
                    <a:pt x="505" y="210"/>
                    <a:pt x="364" y="309"/>
                    <a:pt x="194" y="268"/>
                  </a:cubicBezTo>
                  <a:cubicBezTo>
                    <a:pt x="23" y="228"/>
                    <a:pt x="9" y="121"/>
                    <a:pt x="0" y="44"/>
                  </a:cubicBezTo>
                  <a:cubicBezTo>
                    <a:pt x="0" y="44"/>
                    <a:pt x="26" y="68"/>
                    <a:pt x="67" y="84"/>
                  </a:cubicBezTo>
                  <a:cubicBezTo>
                    <a:pt x="67" y="84"/>
                    <a:pt x="54" y="34"/>
                    <a:pt x="84" y="10"/>
                  </a:cubicBezTo>
                  <a:cubicBezTo>
                    <a:pt x="84" y="10"/>
                    <a:pt x="90" y="46"/>
                    <a:pt x="114" y="61"/>
                  </a:cubicBezTo>
                  <a:cubicBezTo>
                    <a:pt x="114" y="61"/>
                    <a:pt x="102" y="32"/>
                    <a:pt x="140" y="7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islidè"/>
            <p:cNvSpPr/>
            <p:nvPr/>
          </p:nvSpPr>
          <p:spPr bwMode="auto">
            <a:xfrm>
              <a:off x="5752312" y="2628919"/>
              <a:ext cx="54928" cy="45569"/>
            </a:xfrm>
            <a:custGeom>
              <a:avLst/>
              <a:gdLst/>
              <a:ahLst/>
              <a:cxnLst>
                <a:cxn ang="0">
                  <a:pos x="31" y="6"/>
                </a:cxn>
                <a:cxn ang="0">
                  <a:pos x="5" y="63"/>
                </a:cxn>
                <a:cxn ang="0">
                  <a:pos x="5" y="63"/>
                </a:cxn>
                <a:cxn ang="0">
                  <a:pos x="11" y="48"/>
                </a:cxn>
                <a:cxn ang="0">
                  <a:pos x="40" y="34"/>
                </a:cxn>
                <a:cxn ang="0">
                  <a:pos x="61" y="39"/>
                </a:cxn>
                <a:cxn ang="0">
                  <a:pos x="65" y="41"/>
                </a:cxn>
                <a:cxn ang="0">
                  <a:pos x="76" y="0"/>
                </a:cxn>
                <a:cxn ang="0">
                  <a:pos x="31" y="6"/>
                </a:cxn>
              </a:cxnLst>
              <a:rect l="0" t="0" r="r" b="b"/>
              <a:pathLst>
                <a:path w="76" h="63">
                  <a:moveTo>
                    <a:pt x="31" y="6"/>
                  </a:moveTo>
                  <a:cubicBezTo>
                    <a:pt x="13" y="31"/>
                    <a:pt x="0" y="56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6" y="56"/>
                    <a:pt x="9" y="51"/>
                    <a:pt x="11" y="48"/>
                  </a:cubicBezTo>
                  <a:cubicBezTo>
                    <a:pt x="20" y="40"/>
                    <a:pt x="31" y="35"/>
                    <a:pt x="40" y="34"/>
                  </a:cubicBezTo>
                  <a:cubicBezTo>
                    <a:pt x="49" y="33"/>
                    <a:pt x="57" y="37"/>
                    <a:pt x="61" y="39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9" y="27"/>
                    <a:pt x="72" y="13"/>
                    <a:pt x="76" y="0"/>
                  </a:cubicBezTo>
                  <a:cubicBezTo>
                    <a:pt x="61" y="1"/>
                    <a:pt x="46" y="2"/>
                    <a:pt x="31" y="6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ṣ1îḓé"/>
            <p:cNvSpPr/>
            <p:nvPr/>
          </p:nvSpPr>
          <p:spPr bwMode="auto">
            <a:xfrm>
              <a:off x="5454130" y="2573140"/>
              <a:ext cx="49256" cy="47743"/>
            </a:xfrm>
            <a:custGeom>
              <a:avLst/>
              <a:gdLst/>
              <a:ahLst/>
              <a:cxnLst>
                <a:cxn ang="0">
                  <a:pos x="68" y="27"/>
                </a:cxn>
                <a:cxn ang="0">
                  <a:pos x="34" y="2"/>
                </a:cxn>
                <a:cxn ang="0">
                  <a:pos x="1" y="40"/>
                </a:cxn>
                <a:cxn ang="0">
                  <a:pos x="0" y="66"/>
                </a:cxn>
                <a:cxn ang="0">
                  <a:pos x="68" y="27"/>
                </a:cxn>
              </a:cxnLst>
              <a:rect l="0" t="0" r="r" b="b"/>
              <a:pathLst>
                <a:path w="68" h="66">
                  <a:moveTo>
                    <a:pt x="68" y="27"/>
                  </a:moveTo>
                  <a:cubicBezTo>
                    <a:pt x="68" y="27"/>
                    <a:pt x="56" y="0"/>
                    <a:pt x="34" y="2"/>
                  </a:cubicBezTo>
                  <a:cubicBezTo>
                    <a:pt x="12" y="5"/>
                    <a:pt x="1" y="40"/>
                    <a:pt x="1" y="4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30" y="23"/>
                    <a:pt x="68" y="27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iṩḷídè"/>
            <p:cNvSpPr/>
            <p:nvPr/>
          </p:nvSpPr>
          <p:spPr bwMode="auto">
            <a:xfrm>
              <a:off x="5666847" y="2570304"/>
              <a:ext cx="47838" cy="4916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36"/>
                </a:cxn>
                <a:cxn ang="0">
                  <a:pos x="49" y="68"/>
                </a:cxn>
                <a:cxn ang="0">
                  <a:pos x="63" y="49"/>
                </a:cxn>
                <a:cxn ang="0">
                  <a:pos x="21" y="0"/>
                </a:cxn>
              </a:cxnLst>
              <a:rect l="0" t="0" r="r" b="b"/>
              <a:pathLst>
                <a:path w="66" h="68">
                  <a:moveTo>
                    <a:pt x="21" y="0"/>
                  </a:moveTo>
                  <a:cubicBezTo>
                    <a:pt x="21" y="0"/>
                    <a:pt x="0" y="18"/>
                    <a:pt x="1" y="36"/>
                  </a:cubicBezTo>
                  <a:cubicBezTo>
                    <a:pt x="1" y="36"/>
                    <a:pt x="33" y="33"/>
                    <a:pt x="49" y="68"/>
                  </a:cubicBezTo>
                  <a:cubicBezTo>
                    <a:pt x="49" y="68"/>
                    <a:pt x="66" y="62"/>
                    <a:pt x="63" y="49"/>
                  </a:cubicBezTo>
                  <a:cubicBezTo>
                    <a:pt x="60" y="35"/>
                    <a:pt x="47" y="1"/>
                    <a:pt x="21" y="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íṩļíḑè"/>
            <p:cNvSpPr/>
            <p:nvPr/>
          </p:nvSpPr>
          <p:spPr bwMode="auto">
            <a:xfrm>
              <a:off x="5524374" y="2672314"/>
              <a:ext cx="134532" cy="150509"/>
            </a:xfrm>
            <a:custGeom>
              <a:avLst/>
              <a:gdLst/>
              <a:ahLst/>
              <a:cxnLst>
                <a:cxn ang="0">
                  <a:pos x="51" y="22"/>
                </a:cxn>
                <a:cxn ang="0">
                  <a:pos x="46" y="167"/>
                </a:cxn>
                <a:cxn ang="0">
                  <a:pos x="166" y="159"/>
                </a:cxn>
                <a:cxn ang="0">
                  <a:pos x="137" y="21"/>
                </a:cxn>
                <a:cxn ang="0">
                  <a:pos x="97" y="1"/>
                </a:cxn>
                <a:cxn ang="0">
                  <a:pos x="51" y="22"/>
                </a:cxn>
              </a:cxnLst>
              <a:rect l="0" t="0" r="r" b="b"/>
              <a:pathLst>
                <a:path w="186" h="208">
                  <a:moveTo>
                    <a:pt x="51" y="22"/>
                  </a:moveTo>
                  <a:cubicBezTo>
                    <a:pt x="51" y="22"/>
                    <a:pt x="0" y="125"/>
                    <a:pt x="46" y="167"/>
                  </a:cubicBezTo>
                  <a:cubicBezTo>
                    <a:pt x="92" y="208"/>
                    <a:pt x="155" y="187"/>
                    <a:pt x="166" y="159"/>
                  </a:cubicBezTo>
                  <a:cubicBezTo>
                    <a:pt x="186" y="108"/>
                    <a:pt x="143" y="91"/>
                    <a:pt x="137" y="21"/>
                  </a:cubicBezTo>
                  <a:cubicBezTo>
                    <a:pt x="137" y="21"/>
                    <a:pt x="124" y="2"/>
                    <a:pt x="97" y="1"/>
                  </a:cubicBezTo>
                  <a:cubicBezTo>
                    <a:pt x="70" y="0"/>
                    <a:pt x="51" y="22"/>
                    <a:pt x="51" y="22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sľîḑè"/>
            <p:cNvSpPr/>
            <p:nvPr/>
          </p:nvSpPr>
          <p:spPr bwMode="auto">
            <a:xfrm>
              <a:off x="5531559" y="2670139"/>
              <a:ext cx="120162" cy="133114"/>
            </a:xfrm>
            <a:custGeom>
              <a:avLst/>
              <a:gdLst/>
              <a:ahLst/>
              <a:cxnLst>
                <a:cxn ang="0">
                  <a:pos x="45" y="21"/>
                </a:cxn>
                <a:cxn ang="0">
                  <a:pos x="41" y="146"/>
                </a:cxn>
                <a:cxn ang="0">
                  <a:pos x="148" y="139"/>
                </a:cxn>
                <a:cxn ang="0">
                  <a:pos x="123" y="17"/>
                </a:cxn>
                <a:cxn ang="0">
                  <a:pos x="86" y="2"/>
                </a:cxn>
                <a:cxn ang="0">
                  <a:pos x="45" y="21"/>
                </a:cxn>
              </a:cxnLst>
              <a:rect l="0" t="0" r="r" b="b"/>
              <a:pathLst>
                <a:path w="166" h="184">
                  <a:moveTo>
                    <a:pt x="45" y="21"/>
                  </a:moveTo>
                  <a:cubicBezTo>
                    <a:pt x="45" y="21"/>
                    <a:pt x="0" y="108"/>
                    <a:pt x="41" y="146"/>
                  </a:cubicBezTo>
                  <a:cubicBezTo>
                    <a:pt x="82" y="184"/>
                    <a:pt x="138" y="165"/>
                    <a:pt x="148" y="139"/>
                  </a:cubicBezTo>
                  <a:cubicBezTo>
                    <a:pt x="166" y="93"/>
                    <a:pt x="128" y="81"/>
                    <a:pt x="123" y="17"/>
                  </a:cubicBezTo>
                  <a:cubicBezTo>
                    <a:pt x="123" y="17"/>
                    <a:pt x="111" y="3"/>
                    <a:pt x="86" y="2"/>
                  </a:cubicBezTo>
                  <a:cubicBezTo>
                    <a:pt x="62" y="0"/>
                    <a:pt x="45" y="21"/>
                    <a:pt x="45" y="21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iṧļídè"/>
            <p:cNvSpPr/>
            <p:nvPr/>
          </p:nvSpPr>
          <p:spPr bwMode="auto">
            <a:xfrm>
              <a:off x="5528628" y="2797486"/>
              <a:ext cx="162894" cy="8754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18" y="1"/>
                </a:cxn>
                <a:cxn ang="0">
                  <a:pos x="223" y="2"/>
                </a:cxn>
                <a:cxn ang="0">
                  <a:pos x="224" y="5"/>
                </a:cxn>
                <a:cxn ang="0">
                  <a:pos x="0" y="49"/>
                </a:cxn>
              </a:cxnLst>
              <a:rect l="0" t="0" r="r" b="b"/>
              <a:pathLst>
                <a:path w="225" h="121">
                  <a:moveTo>
                    <a:pt x="0" y="49"/>
                  </a:moveTo>
                  <a:cubicBezTo>
                    <a:pt x="0" y="49"/>
                    <a:pt x="136" y="110"/>
                    <a:pt x="218" y="1"/>
                  </a:cubicBezTo>
                  <a:cubicBezTo>
                    <a:pt x="218" y="1"/>
                    <a:pt x="221" y="0"/>
                    <a:pt x="223" y="2"/>
                  </a:cubicBezTo>
                  <a:cubicBezTo>
                    <a:pt x="225" y="3"/>
                    <a:pt x="224" y="5"/>
                    <a:pt x="224" y="5"/>
                  </a:cubicBezTo>
                  <a:cubicBezTo>
                    <a:pt x="224" y="5"/>
                    <a:pt x="144" y="121"/>
                    <a:pt x="0" y="49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ïṥ1îḋê"/>
            <p:cNvSpPr/>
            <p:nvPr/>
          </p:nvSpPr>
          <p:spPr bwMode="auto">
            <a:xfrm>
              <a:off x="5757323" y="2692545"/>
              <a:ext cx="65139" cy="56441"/>
            </a:xfrm>
            <a:custGeom>
              <a:avLst/>
              <a:gdLst/>
              <a:ahLst/>
              <a:cxnLst>
                <a:cxn ang="0">
                  <a:pos x="13" y="76"/>
                </a:cxn>
                <a:cxn ang="0">
                  <a:pos x="0" y="78"/>
                </a:cxn>
                <a:cxn ang="0">
                  <a:pos x="0" y="70"/>
                </a:cxn>
                <a:cxn ang="0">
                  <a:pos x="75" y="0"/>
                </a:cxn>
                <a:cxn ang="0">
                  <a:pos x="13" y="76"/>
                </a:cxn>
              </a:cxnLst>
              <a:rect l="0" t="0" r="r" b="b"/>
              <a:pathLst>
                <a:path w="90" h="78">
                  <a:moveTo>
                    <a:pt x="13" y="76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73" y="49"/>
                    <a:pt x="75" y="0"/>
                  </a:cubicBezTo>
                  <a:cubicBezTo>
                    <a:pt x="75" y="0"/>
                    <a:pt x="90" y="53"/>
                    <a:pt x="13" y="76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ïṧḷíḍé"/>
            <p:cNvSpPr/>
            <p:nvPr/>
          </p:nvSpPr>
          <p:spPr bwMode="auto">
            <a:xfrm>
              <a:off x="5367341" y="2654256"/>
              <a:ext cx="48405" cy="57859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26" y="14"/>
                </a:cxn>
                <a:cxn ang="0">
                  <a:pos x="19" y="65"/>
                </a:cxn>
                <a:cxn ang="0">
                  <a:pos x="54" y="79"/>
                </a:cxn>
              </a:cxnLst>
              <a:rect l="0" t="0" r="r" b="b"/>
              <a:pathLst>
                <a:path w="67" h="80">
                  <a:moveTo>
                    <a:pt x="54" y="79"/>
                  </a:moveTo>
                  <a:cubicBezTo>
                    <a:pt x="54" y="79"/>
                    <a:pt x="67" y="0"/>
                    <a:pt x="26" y="14"/>
                  </a:cubicBezTo>
                  <a:cubicBezTo>
                    <a:pt x="0" y="23"/>
                    <a:pt x="4" y="49"/>
                    <a:pt x="19" y="65"/>
                  </a:cubicBezTo>
                  <a:cubicBezTo>
                    <a:pt x="29" y="75"/>
                    <a:pt x="44" y="80"/>
                    <a:pt x="54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iśḻídè"/>
            <p:cNvSpPr/>
            <p:nvPr/>
          </p:nvSpPr>
          <p:spPr bwMode="auto">
            <a:xfrm>
              <a:off x="5368003" y="2667965"/>
              <a:ext cx="39802" cy="44151"/>
            </a:xfrm>
            <a:custGeom>
              <a:avLst/>
              <a:gdLst/>
              <a:ahLst/>
              <a:cxnLst>
                <a:cxn ang="0">
                  <a:pos x="53" y="59"/>
                </a:cxn>
                <a:cxn ang="0">
                  <a:pos x="55" y="39"/>
                </a:cxn>
                <a:cxn ang="0">
                  <a:pos x="8" y="30"/>
                </a:cxn>
                <a:cxn ang="0">
                  <a:pos x="53" y="59"/>
                </a:cxn>
              </a:cxnLst>
              <a:rect l="0" t="0" r="r" b="b"/>
              <a:pathLst>
                <a:path w="55" h="61">
                  <a:moveTo>
                    <a:pt x="53" y="59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0" y="0"/>
                    <a:pt x="8" y="30"/>
                  </a:cubicBezTo>
                  <a:cubicBezTo>
                    <a:pt x="17" y="61"/>
                    <a:pt x="53" y="59"/>
                    <a:pt x="53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îšľïḋê"/>
            <p:cNvSpPr/>
            <p:nvPr/>
          </p:nvSpPr>
          <p:spPr bwMode="auto">
            <a:xfrm>
              <a:off x="5458479" y="2683186"/>
              <a:ext cx="14465" cy="5767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6" y="8"/>
                </a:cxn>
                <a:cxn ang="0">
                  <a:pos x="4" y="7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7" y="1"/>
                </a:cxn>
                <a:cxn ang="0">
                  <a:pos x="20" y="5"/>
                </a:cxn>
              </a:cxnLst>
              <a:rect l="0" t="0" r="r" b="b"/>
              <a:pathLst>
                <a:path w="20" h="8">
                  <a:moveTo>
                    <a:pt x="20" y="5"/>
                  </a:moveTo>
                  <a:cubicBezTo>
                    <a:pt x="20" y="7"/>
                    <a:pt x="18" y="8"/>
                    <a:pt x="1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9" y="1"/>
                    <a:pt x="20" y="3"/>
                    <a:pt x="20" y="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iSḻîḑe"/>
            <p:cNvSpPr/>
            <p:nvPr/>
          </p:nvSpPr>
          <p:spPr bwMode="auto">
            <a:xfrm>
              <a:off x="5708162" y="2689709"/>
              <a:ext cx="11534" cy="5011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4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4" y="1"/>
                </a:cxn>
                <a:cxn ang="0">
                  <a:pos x="16" y="4"/>
                </a:cxn>
              </a:cxnLst>
              <a:rect l="0" t="0" r="r" b="b"/>
              <a:pathLst>
                <a:path w="16" h="7">
                  <a:moveTo>
                    <a:pt x="16" y="4"/>
                  </a:moveTo>
                  <a:cubicBezTo>
                    <a:pt x="16" y="6"/>
                    <a:pt x="15" y="7"/>
                    <a:pt x="1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6" y="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iṧľíḋè"/>
            <p:cNvSpPr/>
            <p:nvPr/>
          </p:nvSpPr>
          <p:spPr bwMode="auto">
            <a:xfrm>
              <a:off x="5590931" y="2859032"/>
              <a:ext cx="34697" cy="12290"/>
            </a:xfrm>
            <a:custGeom>
              <a:avLst/>
              <a:gdLst/>
              <a:ahLst/>
              <a:cxnLst>
                <a:cxn ang="0">
                  <a:pos x="48" y="10"/>
                </a:cxn>
                <a:cxn ang="0">
                  <a:pos x="23" y="16"/>
                </a:cxn>
                <a:cxn ang="0">
                  <a:pos x="0" y="7"/>
                </a:cxn>
                <a:cxn ang="0">
                  <a:pos x="24" y="1"/>
                </a:cxn>
                <a:cxn ang="0">
                  <a:pos x="48" y="10"/>
                </a:cxn>
              </a:cxnLst>
              <a:rect l="0" t="0" r="r" b="b"/>
              <a:pathLst>
                <a:path w="48" h="17">
                  <a:moveTo>
                    <a:pt x="48" y="10"/>
                  </a:moveTo>
                  <a:cubicBezTo>
                    <a:pt x="47" y="15"/>
                    <a:pt x="37" y="17"/>
                    <a:pt x="23" y="16"/>
                  </a:cubicBezTo>
                  <a:cubicBezTo>
                    <a:pt x="10" y="16"/>
                    <a:pt x="0" y="11"/>
                    <a:pt x="0" y="7"/>
                  </a:cubicBezTo>
                  <a:cubicBezTo>
                    <a:pt x="0" y="3"/>
                    <a:pt x="11" y="0"/>
                    <a:pt x="24" y="1"/>
                  </a:cubicBezTo>
                  <a:cubicBezTo>
                    <a:pt x="38" y="2"/>
                    <a:pt x="48" y="6"/>
                    <a:pt x="48" y="10"/>
                  </a:cubicBezTo>
                  <a:close/>
                </a:path>
              </a:pathLst>
            </a:custGeom>
            <a:solidFill>
              <a:srgbClr val="FFE9C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íš1îḍê"/>
            <p:cNvSpPr/>
            <p:nvPr/>
          </p:nvSpPr>
          <p:spPr bwMode="auto">
            <a:xfrm>
              <a:off x="5738509" y="2449386"/>
              <a:ext cx="80360" cy="123092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7" y="154"/>
                </a:cxn>
                <a:cxn ang="0">
                  <a:pos x="17" y="170"/>
                </a:cxn>
                <a:cxn ang="0">
                  <a:pos x="108" y="69"/>
                </a:cxn>
                <a:cxn ang="0">
                  <a:pos x="100" y="31"/>
                </a:cxn>
                <a:cxn ang="0">
                  <a:pos x="43" y="20"/>
                </a:cxn>
                <a:cxn ang="0">
                  <a:pos x="28" y="58"/>
                </a:cxn>
                <a:cxn ang="0">
                  <a:pos x="17" y="76"/>
                </a:cxn>
                <a:cxn ang="0">
                  <a:pos x="0" y="90"/>
                </a:cxn>
              </a:cxnLst>
              <a:rect l="0" t="0" r="r" b="b"/>
              <a:pathLst>
                <a:path w="111" h="170">
                  <a:moveTo>
                    <a:pt x="0" y="90"/>
                  </a:moveTo>
                  <a:cubicBezTo>
                    <a:pt x="17" y="106"/>
                    <a:pt x="18" y="132"/>
                    <a:pt x="17" y="154"/>
                  </a:cubicBezTo>
                  <a:cubicBezTo>
                    <a:pt x="17" y="159"/>
                    <a:pt x="17" y="165"/>
                    <a:pt x="17" y="170"/>
                  </a:cubicBezTo>
                  <a:cubicBezTo>
                    <a:pt x="41" y="155"/>
                    <a:pt x="103" y="95"/>
                    <a:pt x="108" y="69"/>
                  </a:cubicBezTo>
                  <a:cubicBezTo>
                    <a:pt x="111" y="56"/>
                    <a:pt x="103" y="43"/>
                    <a:pt x="100" y="31"/>
                  </a:cubicBezTo>
                  <a:cubicBezTo>
                    <a:pt x="97" y="21"/>
                    <a:pt x="75" y="0"/>
                    <a:pt x="43" y="20"/>
                  </a:cubicBezTo>
                  <a:cubicBezTo>
                    <a:pt x="37" y="33"/>
                    <a:pt x="33" y="46"/>
                    <a:pt x="28" y="58"/>
                  </a:cubicBezTo>
                  <a:cubicBezTo>
                    <a:pt x="25" y="65"/>
                    <a:pt x="21" y="71"/>
                    <a:pt x="17" y="76"/>
                  </a:cubicBezTo>
                  <a:cubicBezTo>
                    <a:pt x="12" y="82"/>
                    <a:pt x="5" y="85"/>
                    <a:pt x="0" y="90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îŝļïḑè"/>
            <p:cNvSpPr/>
            <p:nvPr/>
          </p:nvSpPr>
          <p:spPr bwMode="auto">
            <a:xfrm>
              <a:off x="5697951" y="2441445"/>
              <a:ext cx="56441" cy="68070"/>
            </a:xfrm>
            <a:custGeom>
              <a:avLst/>
              <a:gdLst/>
              <a:ahLst/>
              <a:cxnLst>
                <a:cxn ang="0">
                  <a:pos x="78" y="6"/>
                </a:cxn>
                <a:cxn ang="0">
                  <a:pos x="0" y="94"/>
                </a:cxn>
                <a:cxn ang="0">
                  <a:pos x="77" y="9"/>
                </a:cxn>
                <a:cxn ang="0">
                  <a:pos x="78" y="6"/>
                </a:cxn>
              </a:cxnLst>
              <a:rect l="0" t="0" r="r" b="b"/>
              <a:pathLst>
                <a:path w="78" h="94">
                  <a:moveTo>
                    <a:pt x="78" y="6"/>
                  </a:moveTo>
                  <a:cubicBezTo>
                    <a:pt x="61" y="0"/>
                    <a:pt x="17" y="83"/>
                    <a:pt x="0" y="94"/>
                  </a:cubicBezTo>
                  <a:cubicBezTo>
                    <a:pt x="35" y="87"/>
                    <a:pt x="70" y="42"/>
                    <a:pt x="77" y="9"/>
                  </a:cubicBezTo>
                  <a:lnTo>
                    <a:pt x="78" y="6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íṧḷiḓe"/>
            <p:cNvSpPr/>
            <p:nvPr/>
          </p:nvSpPr>
          <p:spPr bwMode="auto">
            <a:xfrm>
              <a:off x="5602465" y="2377062"/>
              <a:ext cx="115056" cy="2675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63" y="4"/>
                </a:cxn>
                <a:cxn ang="0">
                  <a:pos x="82" y="1"/>
                </a:cxn>
                <a:cxn ang="0">
                  <a:pos x="133" y="13"/>
                </a:cxn>
                <a:cxn ang="0">
                  <a:pos x="159" y="37"/>
                </a:cxn>
                <a:cxn ang="0">
                  <a:pos x="128" y="36"/>
                </a:cxn>
                <a:cxn ang="0">
                  <a:pos x="96" y="32"/>
                </a:cxn>
                <a:cxn ang="0">
                  <a:pos x="34" y="29"/>
                </a:cxn>
                <a:cxn ang="0">
                  <a:pos x="0" y="36"/>
                </a:cxn>
              </a:cxnLst>
              <a:rect l="0" t="0" r="r" b="b"/>
              <a:pathLst>
                <a:path w="159" h="37">
                  <a:moveTo>
                    <a:pt x="0" y="36"/>
                  </a:moveTo>
                  <a:cubicBezTo>
                    <a:pt x="22" y="27"/>
                    <a:pt x="40" y="11"/>
                    <a:pt x="63" y="4"/>
                  </a:cubicBezTo>
                  <a:cubicBezTo>
                    <a:pt x="69" y="2"/>
                    <a:pt x="75" y="1"/>
                    <a:pt x="82" y="1"/>
                  </a:cubicBezTo>
                  <a:cubicBezTo>
                    <a:pt x="101" y="0"/>
                    <a:pt x="117" y="3"/>
                    <a:pt x="133" y="13"/>
                  </a:cubicBezTo>
                  <a:cubicBezTo>
                    <a:pt x="142" y="19"/>
                    <a:pt x="156" y="28"/>
                    <a:pt x="159" y="37"/>
                  </a:cubicBezTo>
                  <a:cubicBezTo>
                    <a:pt x="159" y="36"/>
                    <a:pt x="131" y="36"/>
                    <a:pt x="128" y="36"/>
                  </a:cubicBezTo>
                  <a:cubicBezTo>
                    <a:pt x="117" y="35"/>
                    <a:pt x="107" y="33"/>
                    <a:pt x="96" y="32"/>
                  </a:cubicBezTo>
                  <a:cubicBezTo>
                    <a:pt x="76" y="29"/>
                    <a:pt x="55" y="26"/>
                    <a:pt x="34" y="29"/>
                  </a:cubicBezTo>
                  <a:cubicBezTo>
                    <a:pt x="23" y="31"/>
                    <a:pt x="12" y="37"/>
                    <a:pt x="0" y="36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ïsliḍe"/>
            <p:cNvSpPr/>
            <p:nvPr/>
          </p:nvSpPr>
          <p:spPr bwMode="auto">
            <a:xfrm>
              <a:off x="5396271" y="2398050"/>
              <a:ext cx="49161" cy="6220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21"/>
                </a:cxn>
                <a:cxn ang="0">
                  <a:pos x="12" y="41"/>
                </a:cxn>
                <a:cxn ang="0">
                  <a:pos x="36" y="68"/>
                </a:cxn>
                <a:cxn ang="0">
                  <a:pos x="68" y="86"/>
                </a:cxn>
                <a:cxn ang="0">
                  <a:pos x="15" y="29"/>
                </a:cxn>
                <a:cxn ang="0">
                  <a:pos x="9" y="14"/>
                </a:cxn>
                <a:cxn ang="0">
                  <a:pos x="1" y="0"/>
                </a:cxn>
              </a:cxnLst>
              <a:rect l="0" t="0" r="r" b="b"/>
              <a:pathLst>
                <a:path w="68" h="86">
                  <a:moveTo>
                    <a:pt x="1" y="0"/>
                  </a:moveTo>
                  <a:cubicBezTo>
                    <a:pt x="0" y="6"/>
                    <a:pt x="2" y="15"/>
                    <a:pt x="4" y="21"/>
                  </a:cubicBezTo>
                  <a:cubicBezTo>
                    <a:pt x="6" y="28"/>
                    <a:pt x="8" y="35"/>
                    <a:pt x="12" y="41"/>
                  </a:cubicBezTo>
                  <a:cubicBezTo>
                    <a:pt x="18" y="52"/>
                    <a:pt x="26" y="62"/>
                    <a:pt x="36" y="68"/>
                  </a:cubicBezTo>
                  <a:cubicBezTo>
                    <a:pt x="46" y="74"/>
                    <a:pt x="56" y="84"/>
                    <a:pt x="68" y="86"/>
                  </a:cubicBezTo>
                  <a:cubicBezTo>
                    <a:pt x="43" y="73"/>
                    <a:pt x="27" y="55"/>
                    <a:pt x="15" y="29"/>
                  </a:cubicBezTo>
                  <a:cubicBezTo>
                    <a:pt x="13" y="24"/>
                    <a:pt x="11" y="19"/>
                    <a:pt x="9" y="14"/>
                  </a:cubicBezTo>
                  <a:cubicBezTo>
                    <a:pt x="8" y="9"/>
                    <a:pt x="5" y="3"/>
                    <a:pt x="1" y="0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ïs1îdé"/>
            <p:cNvSpPr/>
            <p:nvPr/>
          </p:nvSpPr>
          <p:spPr bwMode="auto">
            <a:xfrm>
              <a:off x="5434560" y="2395119"/>
              <a:ext cx="43489" cy="47081"/>
            </a:xfrm>
            <a:custGeom>
              <a:avLst/>
              <a:gdLst/>
              <a:ahLst/>
              <a:cxnLst>
                <a:cxn ang="0">
                  <a:pos x="50" y="58"/>
                </a:cxn>
                <a:cxn ang="0">
                  <a:pos x="20" y="29"/>
                </a:cxn>
                <a:cxn ang="0">
                  <a:pos x="0" y="0"/>
                </a:cxn>
                <a:cxn ang="0">
                  <a:pos x="14" y="39"/>
                </a:cxn>
                <a:cxn ang="0">
                  <a:pos x="60" y="65"/>
                </a:cxn>
                <a:cxn ang="0">
                  <a:pos x="59" y="64"/>
                </a:cxn>
                <a:cxn ang="0">
                  <a:pos x="50" y="58"/>
                </a:cxn>
              </a:cxnLst>
              <a:rect l="0" t="0" r="r" b="b"/>
              <a:pathLst>
                <a:path w="60" h="65">
                  <a:moveTo>
                    <a:pt x="50" y="58"/>
                  </a:moveTo>
                  <a:cubicBezTo>
                    <a:pt x="39" y="50"/>
                    <a:pt x="26" y="39"/>
                    <a:pt x="20" y="29"/>
                  </a:cubicBezTo>
                  <a:cubicBezTo>
                    <a:pt x="13" y="18"/>
                    <a:pt x="9" y="9"/>
                    <a:pt x="0" y="0"/>
                  </a:cubicBezTo>
                  <a:cubicBezTo>
                    <a:pt x="1" y="12"/>
                    <a:pt x="7" y="30"/>
                    <a:pt x="14" y="39"/>
                  </a:cubicBezTo>
                  <a:cubicBezTo>
                    <a:pt x="23" y="52"/>
                    <a:pt x="44" y="61"/>
                    <a:pt x="60" y="65"/>
                  </a:cubicBezTo>
                  <a:cubicBezTo>
                    <a:pt x="60" y="64"/>
                    <a:pt x="59" y="64"/>
                    <a:pt x="59" y="64"/>
                  </a:cubicBezTo>
                  <a:cubicBezTo>
                    <a:pt x="56" y="62"/>
                    <a:pt x="53" y="60"/>
                    <a:pt x="50" y="58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iŝ1íďe"/>
            <p:cNvSpPr/>
            <p:nvPr/>
          </p:nvSpPr>
          <p:spPr bwMode="auto">
            <a:xfrm>
              <a:off x="5589418" y="2769974"/>
              <a:ext cx="19570" cy="8698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14" y="12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27" y="6"/>
                </a:cxn>
              </a:cxnLst>
              <a:rect l="0" t="0" r="r" b="b"/>
              <a:pathLst>
                <a:path w="27" h="12">
                  <a:moveTo>
                    <a:pt x="27" y="6"/>
                  </a:moveTo>
                  <a:cubicBezTo>
                    <a:pt x="27" y="9"/>
                    <a:pt x="21" y="12"/>
                    <a:pt x="14" y="12"/>
                  </a:cubicBezTo>
                  <a:cubicBezTo>
                    <a:pt x="6" y="11"/>
                    <a:pt x="0" y="9"/>
                    <a:pt x="0" y="6"/>
                  </a:cubicBezTo>
                  <a:cubicBezTo>
                    <a:pt x="0" y="3"/>
                    <a:pt x="7" y="0"/>
                    <a:pt x="14" y="0"/>
                  </a:cubicBezTo>
                  <a:cubicBezTo>
                    <a:pt x="21" y="0"/>
                    <a:pt x="27" y="3"/>
                    <a:pt x="27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işľîḋé"/>
            <p:cNvSpPr/>
            <p:nvPr/>
          </p:nvSpPr>
          <p:spPr bwMode="auto">
            <a:xfrm>
              <a:off x="5755149" y="2667208"/>
              <a:ext cx="48500" cy="58615"/>
            </a:xfrm>
            <a:custGeom>
              <a:avLst/>
              <a:gdLst/>
              <a:ahLst/>
              <a:cxnLst>
                <a:cxn ang="0">
                  <a:pos x="11" y="80"/>
                </a:cxn>
                <a:cxn ang="0">
                  <a:pos x="42" y="15"/>
                </a:cxn>
                <a:cxn ang="0">
                  <a:pos x="47" y="66"/>
                </a:cxn>
                <a:cxn ang="0">
                  <a:pos x="11" y="80"/>
                </a:cxn>
              </a:cxnLst>
              <a:rect l="0" t="0" r="r" b="b"/>
              <a:pathLst>
                <a:path w="67" h="81">
                  <a:moveTo>
                    <a:pt x="11" y="80"/>
                  </a:moveTo>
                  <a:cubicBezTo>
                    <a:pt x="11" y="80"/>
                    <a:pt x="0" y="0"/>
                    <a:pt x="42" y="15"/>
                  </a:cubicBezTo>
                  <a:cubicBezTo>
                    <a:pt x="67" y="25"/>
                    <a:pt x="62" y="51"/>
                    <a:pt x="47" y="66"/>
                  </a:cubicBezTo>
                  <a:cubicBezTo>
                    <a:pt x="37" y="75"/>
                    <a:pt x="22" y="81"/>
                    <a:pt x="11" y="80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ísļîḋê"/>
            <p:cNvSpPr/>
            <p:nvPr/>
          </p:nvSpPr>
          <p:spPr bwMode="auto">
            <a:xfrm>
              <a:off x="5762428" y="2681673"/>
              <a:ext cx="40464" cy="44151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0" y="38"/>
                </a:cxn>
                <a:cxn ang="0">
                  <a:pos x="47" y="31"/>
                </a:cxn>
                <a:cxn ang="0">
                  <a:pos x="1" y="59"/>
                </a:cxn>
              </a:cxnLst>
              <a:rect l="0" t="0" r="r" b="b"/>
              <a:pathLst>
                <a:path w="56" h="61">
                  <a:moveTo>
                    <a:pt x="1" y="59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56" y="0"/>
                    <a:pt x="47" y="31"/>
                  </a:cubicBezTo>
                  <a:cubicBezTo>
                    <a:pt x="38" y="61"/>
                    <a:pt x="1" y="59"/>
                    <a:pt x="1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íš1iḍe"/>
            <p:cNvSpPr/>
            <p:nvPr/>
          </p:nvSpPr>
          <p:spPr bwMode="auto">
            <a:xfrm>
              <a:off x="5638674" y="2640453"/>
              <a:ext cx="67313" cy="38384"/>
            </a:xfrm>
            <a:custGeom>
              <a:avLst/>
              <a:gdLst/>
              <a:ahLst/>
              <a:cxnLst>
                <a:cxn ang="0">
                  <a:pos x="46" y="53"/>
                </a:cxn>
                <a:cxn ang="0">
                  <a:pos x="12" y="40"/>
                </a:cxn>
                <a:cxn ang="0">
                  <a:pos x="3" y="5"/>
                </a:cxn>
                <a:cxn ang="0">
                  <a:pos x="10" y="0"/>
                </a:cxn>
                <a:cxn ang="0">
                  <a:pos x="15" y="7"/>
                </a:cxn>
                <a:cxn ang="0">
                  <a:pos x="21" y="32"/>
                </a:cxn>
                <a:cxn ang="0">
                  <a:pos x="46" y="41"/>
                </a:cxn>
                <a:cxn ang="0">
                  <a:pos x="72" y="32"/>
                </a:cxn>
                <a:cxn ang="0">
                  <a:pos x="80" y="7"/>
                </a:cxn>
                <a:cxn ang="0">
                  <a:pos x="85" y="0"/>
                </a:cxn>
                <a:cxn ang="0">
                  <a:pos x="91" y="6"/>
                </a:cxn>
                <a:cxn ang="0">
                  <a:pos x="81" y="40"/>
                </a:cxn>
                <a:cxn ang="0">
                  <a:pos x="46" y="53"/>
                </a:cxn>
              </a:cxnLst>
              <a:rect l="0" t="0" r="r" b="b"/>
              <a:pathLst>
                <a:path w="93" h="53">
                  <a:moveTo>
                    <a:pt x="46" y="53"/>
                  </a:moveTo>
                  <a:cubicBezTo>
                    <a:pt x="31" y="53"/>
                    <a:pt x="20" y="48"/>
                    <a:pt x="12" y="40"/>
                  </a:cubicBezTo>
                  <a:cubicBezTo>
                    <a:pt x="0" y="26"/>
                    <a:pt x="3" y="6"/>
                    <a:pt x="3" y="5"/>
                  </a:cubicBezTo>
                  <a:cubicBezTo>
                    <a:pt x="3" y="2"/>
                    <a:pt x="6" y="0"/>
                    <a:pt x="10" y="0"/>
                  </a:cubicBezTo>
                  <a:cubicBezTo>
                    <a:pt x="13" y="1"/>
                    <a:pt x="15" y="4"/>
                    <a:pt x="15" y="7"/>
                  </a:cubicBezTo>
                  <a:cubicBezTo>
                    <a:pt x="15" y="7"/>
                    <a:pt x="13" y="22"/>
                    <a:pt x="21" y="32"/>
                  </a:cubicBezTo>
                  <a:cubicBezTo>
                    <a:pt x="26" y="38"/>
                    <a:pt x="35" y="41"/>
                    <a:pt x="46" y="41"/>
                  </a:cubicBezTo>
                  <a:cubicBezTo>
                    <a:pt x="57" y="41"/>
                    <a:pt x="66" y="38"/>
                    <a:pt x="72" y="32"/>
                  </a:cubicBezTo>
                  <a:cubicBezTo>
                    <a:pt x="81" y="22"/>
                    <a:pt x="80" y="7"/>
                    <a:pt x="80" y="7"/>
                  </a:cubicBezTo>
                  <a:cubicBezTo>
                    <a:pt x="79" y="3"/>
                    <a:pt x="82" y="0"/>
                    <a:pt x="85" y="0"/>
                  </a:cubicBezTo>
                  <a:cubicBezTo>
                    <a:pt x="88" y="0"/>
                    <a:pt x="91" y="2"/>
                    <a:pt x="91" y="6"/>
                  </a:cubicBezTo>
                  <a:cubicBezTo>
                    <a:pt x="92" y="6"/>
                    <a:pt x="93" y="26"/>
                    <a:pt x="81" y="40"/>
                  </a:cubicBezTo>
                  <a:cubicBezTo>
                    <a:pt x="73" y="48"/>
                    <a:pt x="61" y="53"/>
                    <a:pt x="46" y="53"/>
                  </a:cubicBezTo>
                  <a:close/>
                </a:path>
              </a:pathLst>
            </a:custGeom>
            <a:solidFill>
              <a:srgbClr val="5B504B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isľïďè"/>
            <p:cNvSpPr/>
            <p:nvPr/>
          </p:nvSpPr>
          <p:spPr bwMode="auto">
            <a:xfrm>
              <a:off x="5469351" y="2640453"/>
              <a:ext cx="67313" cy="38384"/>
            </a:xfrm>
            <a:custGeom>
              <a:avLst/>
              <a:gdLst/>
              <a:ahLst/>
              <a:cxnLst>
                <a:cxn ang="0">
                  <a:pos x="46" y="53"/>
                </a:cxn>
                <a:cxn ang="0">
                  <a:pos x="12" y="40"/>
                </a:cxn>
                <a:cxn ang="0">
                  <a:pos x="3" y="5"/>
                </a:cxn>
                <a:cxn ang="0">
                  <a:pos x="9" y="0"/>
                </a:cxn>
                <a:cxn ang="0">
                  <a:pos x="14" y="7"/>
                </a:cxn>
                <a:cxn ang="0">
                  <a:pos x="21" y="32"/>
                </a:cxn>
                <a:cxn ang="0">
                  <a:pos x="46" y="41"/>
                </a:cxn>
                <a:cxn ang="0">
                  <a:pos x="71" y="32"/>
                </a:cxn>
                <a:cxn ang="0">
                  <a:pos x="79" y="7"/>
                </a:cxn>
                <a:cxn ang="0">
                  <a:pos x="85" y="0"/>
                </a:cxn>
                <a:cxn ang="0">
                  <a:pos x="91" y="6"/>
                </a:cxn>
                <a:cxn ang="0">
                  <a:pos x="80" y="40"/>
                </a:cxn>
                <a:cxn ang="0">
                  <a:pos x="46" y="53"/>
                </a:cxn>
              </a:cxnLst>
              <a:rect l="0" t="0" r="r" b="b"/>
              <a:pathLst>
                <a:path w="93" h="53">
                  <a:moveTo>
                    <a:pt x="46" y="53"/>
                  </a:moveTo>
                  <a:cubicBezTo>
                    <a:pt x="31" y="53"/>
                    <a:pt x="19" y="48"/>
                    <a:pt x="12" y="40"/>
                  </a:cubicBezTo>
                  <a:cubicBezTo>
                    <a:pt x="0" y="26"/>
                    <a:pt x="2" y="6"/>
                    <a:pt x="3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3" y="1"/>
                    <a:pt x="15" y="4"/>
                    <a:pt x="14" y="7"/>
                  </a:cubicBezTo>
                  <a:cubicBezTo>
                    <a:pt x="14" y="7"/>
                    <a:pt x="12" y="22"/>
                    <a:pt x="21" y="32"/>
                  </a:cubicBezTo>
                  <a:cubicBezTo>
                    <a:pt x="26" y="38"/>
                    <a:pt x="35" y="41"/>
                    <a:pt x="46" y="41"/>
                  </a:cubicBezTo>
                  <a:cubicBezTo>
                    <a:pt x="57" y="41"/>
                    <a:pt x="66" y="38"/>
                    <a:pt x="71" y="32"/>
                  </a:cubicBezTo>
                  <a:cubicBezTo>
                    <a:pt x="80" y="22"/>
                    <a:pt x="79" y="7"/>
                    <a:pt x="79" y="7"/>
                  </a:cubicBezTo>
                  <a:cubicBezTo>
                    <a:pt x="79" y="3"/>
                    <a:pt x="81" y="0"/>
                    <a:pt x="85" y="0"/>
                  </a:cubicBezTo>
                  <a:cubicBezTo>
                    <a:pt x="88" y="0"/>
                    <a:pt x="91" y="2"/>
                    <a:pt x="91" y="6"/>
                  </a:cubicBezTo>
                  <a:cubicBezTo>
                    <a:pt x="91" y="6"/>
                    <a:pt x="93" y="26"/>
                    <a:pt x="80" y="40"/>
                  </a:cubicBezTo>
                  <a:cubicBezTo>
                    <a:pt x="72" y="48"/>
                    <a:pt x="61" y="53"/>
                    <a:pt x="46" y="53"/>
                  </a:cubicBezTo>
                  <a:close/>
                </a:path>
              </a:pathLst>
            </a:custGeom>
            <a:solidFill>
              <a:srgbClr val="5B504B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îşļïḑê"/>
            <p:cNvSpPr/>
            <p:nvPr/>
          </p:nvSpPr>
          <p:spPr bwMode="auto">
            <a:xfrm>
              <a:off x="5650208" y="2944403"/>
              <a:ext cx="27511" cy="3904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84" y="0"/>
                </a:cxn>
                <a:cxn ang="0">
                  <a:pos x="291" y="299"/>
                </a:cxn>
                <a:cxn ang="0">
                  <a:pos x="207" y="413"/>
                </a:cxn>
                <a:cxn ang="0">
                  <a:pos x="69" y="337"/>
                </a:cxn>
                <a:cxn ang="0">
                  <a:pos x="0" y="23"/>
                </a:cxn>
              </a:cxnLst>
              <a:rect l="0" t="0" r="r" b="b"/>
              <a:pathLst>
                <a:path w="291" h="413">
                  <a:moveTo>
                    <a:pt x="0" y="23"/>
                  </a:moveTo>
                  <a:lnTo>
                    <a:pt x="284" y="0"/>
                  </a:lnTo>
                  <a:lnTo>
                    <a:pt x="291" y="299"/>
                  </a:lnTo>
                  <a:lnTo>
                    <a:pt x="207" y="413"/>
                  </a:lnTo>
                  <a:lnTo>
                    <a:pt x="69" y="33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íSḷîďê"/>
            <p:cNvSpPr/>
            <p:nvPr/>
          </p:nvSpPr>
          <p:spPr bwMode="auto">
            <a:xfrm>
              <a:off x="5652383" y="2944403"/>
              <a:ext cx="24675" cy="34697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61" y="0"/>
                </a:cxn>
                <a:cxn ang="0">
                  <a:pos x="261" y="283"/>
                </a:cxn>
                <a:cxn ang="0">
                  <a:pos x="184" y="367"/>
                </a:cxn>
                <a:cxn ang="0">
                  <a:pos x="54" y="329"/>
                </a:cxn>
                <a:cxn ang="0">
                  <a:pos x="0" y="38"/>
                </a:cxn>
              </a:cxnLst>
              <a:rect l="0" t="0" r="r" b="b"/>
              <a:pathLst>
                <a:path w="261" h="367">
                  <a:moveTo>
                    <a:pt x="0" y="38"/>
                  </a:moveTo>
                  <a:lnTo>
                    <a:pt x="261" y="0"/>
                  </a:lnTo>
                  <a:lnTo>
                    <a:pt x="261" y="283"/>
                  </a:lnTo>
                  <a:lnTo>
                    <a:pt x="184" y="367"/>
                  </a:lnTo>
                  <a:lnTo>
                    <a:pt x="54" y="32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FEFE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ïśḻïḓè"/>
            <p:cNvSpPr/>
            <p:nvPr/>
          </p:nvSpPr>
          <p:spPr bwMode="auto">
            <a:xfrm>
              <a:off x="5653895" y="2945159"/>
              <a:ext cx="21650" cy="3176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29" y="0"/>
                </a:cxn>
                <a:cxn ang="0">
                  <a:pos x="229" y="260"/>
                </a:cxn>
                <a:cxn ang="0">
                  <a:pos x="160" y="336"/>
                </a:cxn>
                <a:cxn ang="0">
                  <a:pos x="46" y="298"/>
                </a:cxn>
                <a:cxn ang="0">
                  <a:pos x="0" y="30"/>
                </a:cxn>
              </a:cxnLst>
              <a:rect l="0" t="0" r="r" b="b"/>
              <a:pathLst>
                <a:path w="229" h="336">
                  <a:moveTo>
                    <a:pt x="0" y="30"/>
                  </a:moveTo>
                  <a:lnTo>
                    <a:pt x="229" y="0"/>
                  </a:lnTo>
                  <a:lnTo>
                    <a:pt x="229" y="260"/>
                  </a:lnTo>
                  <a:lnTo>
                    <a:pt x="160" y="336"/>
                  </a:lnTo>
                  <a:lnTo>
                    <a:pt x="46" y="29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755650" y="5386705"/>
            <a:ext cx="2454275" cy="1291647"/>
            <a:chOff x="1347731" y="4045494"/>
            <a:chExt cx="2033664" cy="1291809"/>
          </a:xfrm>
        </p:grpSpPr>
        <p:sp>
          <p:nvSpPr>
            <p:cNvPr id="306" name="文本框 305"/>
            <p:cNvSpPr txBox="1"/>
            <p:nvPr/>
          </p:nvSpPr>
          <p:spPr>
            <a:xfrm>
              <a:off x="1347731" y="4384048"/>
              <a:ext cx="2033664" cy="953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看到一段词藻优美的句子，想把它记录下来，但是忘记带笔，写手机上一个一个字打觉得很麻烦。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7" name="文本框 306"/>
            <p:cNvSpPr txBox="1"/>
            <p:nvPr/>
          </p:nvSpPr>
          <p:spPr>
            <a:xfrm>
              <a:off x="1823393" y="4045494"/>
              <a:ext cx="718228" cy="337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用户一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3731148" y="5386467"/>
            <a:ext cx="2033664" cy="860524"/>
            <a:chOff x="1331856" y="4045494"/>
            <a:chExt cx="2033664" cy="860524"/>
          </a:xfrm>
        </p:grpSpPr>
        <p:sp>
          <p:nvSpPr>
            <p:cNvPr id="309" name="文本框 308"/>
            <p:cNvSpPr txBox="1"/>
            <p:nvPr/>
          </p:nvSpPr>
          <p:spPr>
            <a:xfrm>
              <a:off x="1331856" y="4384048"/>
              <a:ext cx="20336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想学习外文，查字典不是很方便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0" name="文本框 309"/>
            <p:cNvSpPr txBox="1"/>
            <p:nvPr/>
          </p:nvSpPr>
          <p:spPr>
            <a:xfrm>
              <a:off x="1952448" y="4045494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用户二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6421008" y="5385694"/>
            <a:ext cx="2033664" cy="860524"/>
            <a:chOff x="1331856" y="4045494"/>
            <a:chExt cx="2033664" cy="860524"/>
          </a:xfrm>
        </p:grpSpPr>
        <p:sp>
          <p:nvSpPr>
            <p:cNvPr id="312" name="文本框 311"/>
            <p:cNvSpPr txBox="1"/>
            <p:nvPr/>
          </p:nvSpPr>
          <p:spPr>
            <a:xfrm>
              <a:off x="1331856" y="4384048"/>
              <a:ext cx="20336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想听一下单词句子怎么读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3" name="文本框 312"/>
            <p:cNvSpPr txBox="1"/>
            <p:nvPr/>
          </p:nvSpPr>
          <p:spPr>
            <a:xfrm>
              <a:off x="1952448" y="4045494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用户三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9298481" y="5385694"/>
            <a:ext cx="2033664" cy="860524"/>
            <a:chOff x="1331856" y="4045494"/>
            <a:chExt cx="2033664" cy="860524"/>
          </a:xfrm>
        </p:grpSpPr>
        <p:sp>
          <p:nvSpPr>
            <p:cNvPr id="315" name="文本框 314"/>
            <p:cNvSpPr txBox="1"/>
            <p:nvPr/>
          </p:nvSpPr>
          <p:spPr>
            <a:xfrm>
              <a:off x="1331856" y="4384048"/>
              <a:ext cx="20336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想保留别人手写的句子，且后期想翻译了解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1952448" y="4045494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用户四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ïṩľîḍe"/>
          <p:cNvGrpSpPr/>
          <p:nvPr/>
        </p:nvGrpSpPr>
        <p:grpSpPr>
          <a:xfrm>
            <a:off x="1232545" y="1139518"/>
            <a:ext cx="1388152" cy="3791531"/>
            <a:chOff x="4562608" y="1613549"/>
            <a:chExt cx="694687" cy="1897438"/>
          </a:xfrm>
        </p:grpSpPr>
        <p:sp>
          <p:nvSpPr>
            <p:cNvPr id="317" name="íśḻiḑê"/>
            <p:cNvSpPr/>
            <p:nvPr/>
          </p:nvSpPr>
          <p:spPr bwMode="auto">
            <a:xfrm>
              <a:off x="4562608" y="1957300"/>
              <a:ext cx="694687" cy="1466898"/>
            </a:xfrm>
            <a:prstGeom prst="trapezoid">
              <a:avLst>
                <a:gd name="adj" fmla="val 34606"/>
              </a:avLst>
            </a:prstGeom>
            <a:solidFill>
              <a:srgbClr val="EAC083">
                <a:alpha val="2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18" name="îṩľíḓe"/>
            <p:cNvSpPr/>
            <p:nvPr/>
          </p:nvSpPr>
          <p:spPr bwMode="auto">
            <a:xfrm>
              <a:off x="4562608" y="3337315"/>
              <a:ext cx="694687" cy="173672"/>
            </a:xfrm>
            <a:prstGeom prst="ellipse">
              <a:avLst/>
            </a:prstGeom>
            <a:solidFill>
              <a:srgbClr val="D8D2CA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19" name="îš1ídè"/>
            <p:cNvSpPr/>
            <p:nvPr/>
          </p:nvSpPr>
          <p:spPr bwMode="auto">
            <a:xfrm>
              <a:off x="5090147" y="2513863"/>
              <a:ext cx="112882" cy="155520"/>
            </a:xfrm>
            <a:custGeom>
              <a:avLst/>
              <a:gdLst/>
              <a:ahLst/>
              <a:cxnLst>
                <a:cxn ang="0">
                  <a:pos x="0" y="185"/>
                </a:cxn>
                <a:cxn ang="0">
                  <a:pos x="29" y="109"/>
                </a:cxn>
                <a:cxn ang="0">
                  <a:pos x="91" y="4"/>
                </a:cxn>
                <a:cxn ang="0">
                  <a:pos x="106" y="15"/>
                </a:cxn>
                <a:cxn ang="0">
                  <a:pos x="101" y="23"/>
                </a:cxn>
                <a:cxn ang="0">
                  <a:pos x="131" y="16"/>
                </a:cxn>
                <a:cxn ang="0">
                  <a:pos x="125" y="40"/>
                </a:cxn>
                <a:cxn ang="0">
                  <a:pos x="145" y="37"/>
                </a:cxn>
                <a:cxn ang="0">
                  <a:pos x="116" y="132"/>
                </a:cxn>
                <a:cxn ang="0">
                  <a:pos x="61" y="202"/>
                </a:cxn>
                <a:cxn ang="0">
                  <a:pos x="48" y="215"/>
                </a:cxn>
                <a:cxn ang="0">
                  <a:pos x="0" y="185"/>
                </a:cxn>
              </a:cxnLst>
              <a:rect l="0" t="0" r="r" b="b"/>
              <a:pathLst>
                <a:path w="156" h="215">
                  <a:moveTo>
                    <a:pt x="0" y="185"/>
                  </a:move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60" y="10"/>
                    <a:pt x="91" y="4"/>
                  </a:cubicBezTo>
                  <a:cubicBezTo>
                    <a:pt x="91" y="4"/>
                    <a:pt x="113" y="0"/>
                    <a:pt x="106" y="15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3"/>
                    <a:pt x="120" y="7"/>
                    <a:pt x="131" y="16"/>
                  </a:cubicBezTo>
                  <a:cubicBezTo>
                    <a:pt x="131" y="16"/>
                    <a:pt x="138" y="21"/>
                    <a:pt x="125" y="40"/>
                  </a:cubicBezTo>
                  <a:cubicBezTo>
                    <a:pt x="125" y="40"/>
                    <a:pt x="133" y="25"/>
                    <a:pt x="145" y="37"/>
                  </a:cubicBezTo>
                  <a:cubicBezTo>
                    <a:pt x="156" y="49"/>
                    <a:pt x="128" y="74"/>
                    <a:pt x="116" y="132"/>
                  </a:cubicBezTo>
                  <a:cubicBezTo>
                    <a:pt x="105" y="189"/>
                    <a:pt x="61" y="202"/>
                    <a:pt x="61" y="202"/>
                  </a:cubicBezTo>
                  <a:cubicBezTo>
                    <a:pt x="48" y="215"/>
                    <a:pt x="48" y="215"/>
                    <a:pt x="48" y="215"/>
                  </a:cubicBezTo>
                  <a:lnTo>
                    <a:pt x="0" y="185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0" name="îṧḷïḍé"/>
            <p:cNvSpPr/>
            <p:nvPr/>
          </p:nvSpPr>
          <p:spPr bwMode="auto">
            <a:xfrm>
              <a:off x="5090147" y="2557257"/>
              <a:ext cx="44907" cy="110708"/>
            </a:xfrm>
            <a:custGeom>
              <a:avLst/>
              <a:gdLst/>
              <a:ahLst/>
              <a:cxnLst>
                <a:cxn ang="0">
                  <a:pos x="7" y="115"/>
                </a:cxn>
                <a:cxn ang="0">
                  <a:pos x="7" y="85"/>
                </a:cxn>
                <a:cxn ang="0">
                  <a:pos x="38" y="2"/>
                </a:cxn>
                <a:cxn ang="0">
                  <a:pos x="47" y="20"/>
                </a:cxn>
                <a:cxn ang="0">
                  <a:pos x="48" y="76"/>
                </a:cxn>
                <a:cxn ang="0">
                  <a:pos x="7" y="115"/>
                </a:cxn>
              </a:cxnLst>
              <a:rect l="0" t="0" r="r" b="b"/>
              <a:pathLst>
                <a:path w="62" h="153">
                  <a:moveTo>
                    <a:pt x="7" y="115"/>
                  </a:moveTo>
                  <a:cubicBezTo>
                    <a:pt x="7" y="115"/>
                    <a:pt x="0" y="113"/>
                    <a:pt x="7" y="85"/>
                  </a:cubicBezTo>
                  <a:cubicBezTo>
                    <a:pt x="14" y="57"/>
                    <a:pt x="30" y="0"/>
                    <a:pt x="38" y="2"/>
                  </a:cubicBezTo>
                  <a:cubicBezTo>
                    <a:pt x="45" y="3"/>
                    <a:pt x="50" y="11"/>
                    <a:pt x="47" y="20"/>
                  </a:cubicBezTo>
                  <a:cubicBezTo>
                    <a:pt x="45" y="28"/>
                    <a:pt x="41" y="61"/>
                    <a:pt x="48" y="76"/>
                  </a:cubicBezTo>
                  <a:cubicBezTo>
                    <a:pt x="48" y="76"/>
                    <a:pt x="62" y="153"/>
                    <a:pt x="7" y="115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1" name="ïṧ1îḓé"/>
            <p:cNvSpPr/>
            <p:nvPr/>
          </p:nvSpPr>
          <p:spPr bwMode="auto">
            <a:xfrm>
              <a:off x="5090147" y="2513863"/>
              <a:ext cx="107115" cy="155520"/>
            </a:xfrm>
            <a:custGeom>
              <a:avLst/>
              <a:gdLst/>
              <a:ahLst/>
              <a:cxnLst>
                <a:cxn ang="0">
                  <a:pos x="145" y="37"/>
                </a:cxn>
                <a:cxn ang="0">
                  <a:pos x="141" y="34"/>
                </a:cxn>
                <a:cxn ang="0">
                  <a:pos x="141" y="39"/>
                </a:cxn>
                <a:cxn ang="0">
                  <a:pos x="122" y="88"/>
                </a:cxn>
                <a:cxn ang="0">
                  <a:pos x="103" y="94"/>
                </a:cxn>
                <a:cxn ang="0">
                  <a:pos x="130" y="34"/>
                </a:cxn>
                <a:cxn ang="0">
                  <a:pos x="126" y="38"/>
                </a:cxn>
                <a:cxn ang="0">
                  <a:pos x="133" y="20"/>
                </a:cxn>
                <a:cxn ang="0">
                  <a:pos x="113" y="57"/>
                </a:cxn>
                <a:cxn ang="0">
                  <a:pos x="83" y="64"/>
                </a:cxn>
                <a:cxn ang="0">
                  <a:pos x="104" y="26"/>
                </a:cxn>
                <a:cxn ang="0">
                  <a:pos x="101" y="23"/>
                </a:cxn>
                <a:cxn ang="0">
                  <a:pos x="91" y="4"/>
                </a:cxn>
                <a:cxn ang="0">
                  <a:pos x="83" y="7"/>
                </a:cxn>
                <a:cxn ang="0">
                  <a:pos x="96" y="21"/>
                </a:cxn>
                <a:cxn ang="0">
                  <a:pos x="83" y="49"/>
                </a:cxn>
                <a:cxn ang="0">
                  <a:pos x="48" y="62"/>
                </a:cxn>
                <a:cxn ang="0">
                  <a:pos x="45" y="67"/>
                </a:cxn>
                <a:cxn ang="0">
                  <a:pos x="45" y="68"/>
                </a:cxn>
                <a:cxn ang="0">
                  <a:pos x="46" y="108"/>
                </a:cxn>
                <a:cxn ang="0">
                  <a:pos x="43" y="156"/>
                </a:cxn>
                <a:cxn ang="0">
                  <a:pos x="23" y="159"/>
                </a:cxn>
                <a:cxn ang="0">
                  <a:pos x="18" y="158"/>
                </a:cxn>
                <a:cxn ang="0">
                  <a:pos x="14" y="149"/>
                </a:cxn>
                <a:cxn ang="0">
                  <a:pos x="21" y="97"/>
                </a:cxn>
                <a:cxn ang="0">
                  <a:pos x="7" y="145"/>
                </a:cxn>
                <a:cxn ang="0">
                  <a:pos x="4" y="158"/>
                </a:cxn>
                <a:cxn ang="0">
                  <a:pos x="4" y="172"/>
                </a:cxn>
                <a:cxn ang="0">
                  <a:pos x="0" y="185"/>
                </a:cxn>
                <a:cxn ang="0">
                  <a:pos x="61" y="202"/>
                </a:cxn>
                <a:cxn ang="0">
                  <a:pos x="140" y="67"/>
                </a:cxn>
                <a:cxn ang="0">
                  <a:pos x="102" y="139"/>
                </a:cxn>
                <a:cxn ang="0">
                  <a:pos x="92" y="171"/>
                </a:cxn>
                <a:cxn ang="0">
                  <a:pos x="58" y="148"/>
                </a:cxn>
                <a:cxn ang="0">
                  <a:pos x="55" y="94"/>
                </a:cxn>
                <a:cxn ang="0">
                  <a:pos x="87" y="107"/>
                </a:cxn>
                <a:cxn ang="0">
                  <a:pos x="102" y="139"/>
                </a:cxn>
              </a:cxnLst>
              <a:rect l="0" t="0" r="r" b="b"/>
              <a:pathLst>
                <a:path w="148" h="215">
                  <a:moveTo>
                    <a:pt x="147" y="47"/>
                  </a:moveTo>
                  <a:cubicBezTo>
                    <a:pt x="148" y="44"/>
                    <a:pt x="147" y="40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3" y="36"/>
                    <a:pt x="142" y="35"/>
                    <a:pt x="141" y="34"/>
                  </a:cubicBezTo>
                  <a:cubicBezTo>
                    <a:pt x="140" y="34"/>
                    <a:pt x="140" y="34"/>
                    <a:pt x="139" y="33"/>
                  </a:cubicBezTo>
                  <a:cubicBezTo>
                    <a:pt x="141" y="35"/>
                    <a:pt x="140" y="38"/>
                    <a:pt x="141" y="39"/>
                  </a:cubicBezTo>
                  <a:cubicBezTo>
                    <a:pt x="143" y="46"/>
                    <a:pt x="143" y="49"/>
                    <a:pt x="140" y="56"/>
                  </a:cubicBezTo>
                  <a:cubicBezTo>
                    <a:pt x="135" y="67"/>
                    <a:pt x="127" y="77"/>
                    <a:pt x="122" y="88"/>
                  </a:cubicBezTo>
                  <a:cubicBezTo>
                    <a:pt x="120" y="93"/>
                    <a:pt x="118" y="107"/>
                    <a:pt x="110" y="101"/>
                  </a:cubicBezTo>
                  <a:cubicBezTo>
                    <a:pt x="108" y="100"/>
                    <a:pt x="105" y="96"/>
                    <a:pt x="103" y="94"/>
                  </a:cubicBezTo>
                  <a:cubicBezTo>
                    <a:pt x="95" y="87"/>
                    <a:pt x="109" y="75"/>
                    <a:pt x="114" y="69"/>
                  </a:cubicBezTo>
                  <a:cubicBezTo>
                    <a:pt x="121" y="58"/>
                    <a:pt x="127" y="47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8" y="36"/>
                    <a:pt x="127" y="37"/>
                    <a:pt x="126" y="38"/>
                  </a:cubicBezTo>
                  <a:cubicBezTo>
                    <a:pt x="132" y="29"/>
                    <a:pt x="133" y="23"/>
                    <a:pt x="133" y="20"/>
                  </a:cubicBezTo>
                  <a:cubicBezTo>
                    <a:pt x="133" y="20"/>
                    <a:pt x="133" y="20"/>
                    <a:pt x="133" y="20"/>
                  </a:cubicBezTo>
                  <a:cubicBezTo>
                    <a:pt x="129" y="22"/>
                    <a:pt x="129" y="27"/>
                    <a:pt x="127" y="31"/>
                  </a:cubicBezTo>
                  <a:cubicBezTo>
                    <a:pt x="124" y="40"/>
                    <a:pt x="119" y="49"/>
                    <a:pt x="113" y="57"/>
                  </a:cubicBezTo>
                  <a:cubicBezTo>
                    <a:pt x="108" y="65"/>
                    <a:pt x="97" y="84"/>
                    <a:pt x="85" y="79"/>
                  </a:cubicBezTo>
                  <a:cubicBezTo>
                    <a:pt x="78" y="76"/>
                    <a:pt x="80" y="70"/>
                    <a:pt x="83" y="64"/>
                  </a:cubicBezTo>
                  <a:cubicBezTo>
                    <a:pt x="87" y="58"/>
                    <a:pt x="91" y="52"/>
                    <a:pt x="94" y="45"/>
                  </a:cubicBezTo>
                  <a:cubicBezTo>
                    <a:pt x="98" y="39"/>
                    <a:pt x="99" y="31"/>
                    <a:pt x="104" y="26"/>
                  </a:cubicBezTo>
                  <a:cubicBezTo>
                    <a:pt x="109" y="20"/>
                    <a:pt x="117" y="18"/>
                    <a:pt x="123" y="13"/>
                  </a:cubicBezTo>
                  <a:cubicBezTo>
                    <a:pt x="113" y="13"/>
                    <a:pt x="101" y="23"/>
                    <a:pt x="101" y="23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3" y="0"/>
                    <a:pt x="91" y="4"/>
                    <a:pt x="91" y="4"/>
                  </a:cubicBezTo>
                  <a:cubicBezTo>
                    <a:pt x="89" y="4"/>
                    <a:pt x="86" y="6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8" y="7"/>
                    <a:pt x="99" y="7"/>
                    <a:pt x="99" y="11"/>
                  </a:cubicBezTo>
                  <a:cubicBezTo>
                    <a:pt x="98" y="15"/>
                    <a:pt x="98" y="16"/>
                    <a:pt x="96" y="21"/>
                  </a:cubicBezTo>
                  <a:cubicBezTo>
                    <a:pt x="94" y="25"/>
                    <a:pt x="93" y="28"/>
                    <a:pt x="91" y="31"/>
                  </a:cubicBezTo>
                  <a:cubicBezTo>
                    <a:pt x="89" y="37"/>
                    <a:pt x="86" y="43"/>
                    <a:pt x="83" y="49"/>
                  </a:cubicBezTo>
                  <a:cubicBezTo>
                    <a:pt x="78" y="57"/>
                    <a:pt x="73" y="68"/>
                    <a:pt x="63" y="72"/>
                  </a:cubicBezTo>
                  <a:cubicBezTo>
                    <a:pt x="54" y="75"/>
                    <a:pt x="54" y="65"/>
                    <a:pt x="48" y="62"/>
                  </a:cubicBezTo>
                  <a:cubicBezTo>
                    <a:pt x="47" y="63"/>
                    <a:pt x="47" y="63"/>
                    <a:pt x="47" y="64"/>
                  </a:cubicBezTo>
                  <a:cubicBezTo>
                    <a:pt x="46" y="65"/>
                    <a:pt x="46" y="66"/>
                    <a:pt x="45" y="67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7"/>
                    <a:pt x="44" y="68"/>
                    <a:pt x="45" y="68"/>
                  </a:cubicBezTo>
                  <a:cubicBezTo>
                    <a:pt x="49" y="75"/>
                    <a:pt x="46" y="86"/>
                    <a:pt x="44" y="95"/>
                  </a:cubicBezTo>
                  <a:cubicBezTo>
                    <a:pt x="45" y="99"/>
                    <a:pt x="46" y="104"/>
                    <a:pt x="46" y="108"/>
                  </a:cubicBezTo>
                  <a:cubicBezTo>
                    <a:pt x="48" y="119"/>
                    <a:pt x="50" y="131"/>
                    <a:pt x="48" y="142"/>
                  </a:cubicBezTo>
                  <a:cubicBezTo>
                    <a:pt x="49" y="147"/>
                    <a:pt x="48" y="153"/>
                    <a:pt x="43" y="156"/>
                  </a:cubicBezTo>
                  <a:cubicBezTo>
                    <a:pt x="38" y="158"/>
                    <a:pt x="29" y="161"/>
                    <a:pt x="22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2" y="159"/>
                    <a:pt x="21" y="158"/>
                    <a:pt x="20" y="158"/>
                  </a:cubicBezTo>
                  <a:cubicBezTo>
                    <a:pt x="19" y="158"/>
                    <a:pt x="19" y="158"/>
                    <a:pt x="18" y="158"/>
                  </a:cubicBezTo>
                  <a:cubicBezTo>
                    <a:pt x="17" y="158"/>
                    <a:pt x="16" y="157"/>
                    <a:pt x="16" y="156"/>
                  </a:cubicBezTo>
                  <a:cubicBezTo>
                    <a:pt x="15" y="154"/>
                    <a:pt x="14" y="152"/>
                    <a:pt x="14" y="149"/>
                  </a:cubicBezTo>
                  <a:cubicBezTo>
                    <a:pt x="8" y="133"/>
                    <a:pt x="15" y="113"/>
                    <a:pt x="22" y="98"/>
                  </a:cubicBezTo>
                  <a:cubicBezTo>
                    <a:pt x="22" y="98"/>
                    <a:pt x="22" y="97"/>
                    <a:pt x="21" y="97"/>
                  </a:cubicBezTo>
                  <a:cubicBezTo>
                    <a:pt x="20" y="98"/>
                    <a:pt x="20" y="99"/>
                    <a:pt x="20" y="100"/>
                  </a:cubicBezTo>
                  <a:cubicBezTo>
                    <a:pt x="14" y="116"/>
                    <a:pt x="10" y="133"/>
                    <a:pt x="7" y="145"/>
                  </a:cubicBezTo>
                  <a:cubicBezTo>
                    <a:pt x="5" y="150"/>
                    <a:pt x="4" y="154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3" y="166"/>
                    <a:pt x="4" y="170"/>
                    <a:pt x="4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5" y="173"/>
                    <a:pt x="5" y="173"/>
                    <a:pt x="5" y="173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105" y="189"/>
                    <a:pt x="116" y="132"/>
                  </a:cubicBezTo>
                  <a:cubicBezTo>
                    <a:pt x="122" y="103"/>
                    <a:pt x="132" y="82"/>
                    <a:pt x="140" y="67"/>
                  </a:cubicBezTo>
                  <a:cubicBezTo>
                    <a:pt x="142" y="60"/>
                    <a:pt x="145" y="54"/>
                    <a:pt x="147" y="47"/>
                  </a:cubicBezTo>
                  <a:close/>
                  <a:moveTo>
                    <a:pt x="102" y="139"/>
                  </a:moveTo>
                  <a:cubicBezTo>
                    <a:pt x="101" y="145"/>
                    <a:pt x="99" y="151"/>
                    <a:pt x="97" y="157"/>
                  </a:cubicBezTo>
                  <a:cubicBezTo>
                    <a:pt x="96" y="161"/>
                    <a:pt x="95" y="167"/>
                    <a:pt x="92" y="171"/>
                  </a:cubicBezTo>
                  <a:cubicBezTo>
                    <a:pt x="78" y="191"/>
                    <a:pt x="52" y="178"/>
                    <a:pt x="55" y="155"/>
                  </a:cubicBezTo>
                  <a:cubicBezTo>
                    <a:pt x="55" y="152"/>
                    <a:pt x="56" y="150"/>
                    <a:pt x="58" y="148"/>
                  </a:cubicBezTo>
                  <a:cubicBezTo>
                    <a:pt x="55" y="139"/>
                    <a:pt x="53" y="130"/>
                    <a:pt x="52" y="121"/>
                  </a:cubicBezTo>
                  <a:cubicBezTo>
                    <a:pt x="50" y="112"/>
                    <a:pt x="48" y="101"/>
                    <a:pt x="55" y="94"/>
                  </a:cubicBezTo>
                  <a:cubicBezTo>
                    <a:pt x="60" y="88"/>
                    <a:pt x="69" y="88"/>
                    <a:pt x="75" y="92"/>
                  </a:cubicBezTo>
                  <a:cubicBezTo>
                    <a:pt x="81" y="95"/>
                    <a:pt x="82" y="103"/>
                    <a:pt x="87" y="107"/>
                  </a:cubicBezTo>
                  <a:cubicBezTo>
                    <a:pt x="90" y="109"/>
                    <a:pt x="94" y="109"/>
                    <a:pt x="97" y="111"/>
                  </a:cubicBezTo>
                  <a:cubicBezTo>
                    <a:pt x="104" y="118"/>
                    <a:pt x="102" y="131"/>
                    <a:pt x="102" y="13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2" name="işḷíḑê"/>
            <p:cNvSpPr/>
            <p:nvPr/>
          </p:nvSpPr>
          <p:spPr bwMode="auto">
            <a:xfrm>
              <a:off x="4866558" y="2644046"/>
              <a:ext cx="266322" cy="301775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80" y="324"/>
                </a:cxn>
                <a:cxn ang="0">
                  <a:pos x="0" y="356"/>
                </a:cxn>
                <a:cxn ang="0">
                  <a:pos x="2" y="363"/>
                </a:cxn>
                <a:cxn ang="0">
                  <a:pos x="44" y="362"/>
                </a:cxn>
                <a:cxn ang="0">
                  <a:pos x="44" y="362"/>
                </a:cxn>
                <a:cxn ang="0">
                  <a:pos x="64" y="356"/>
                </a:cxn>
                <a:cxn ang="0">
                  <a:pos x="116" y="393"/>
                </a:cxn>
                <a:cxn ang="0">
                  <a:pos x="119" y="408"/>
                </a:cxn>
                <a:cxn ang="0">
                  <a:pos x="119" y="408"/>
                </a:cxn>
                <a:cxn ang="0">
                  <a:pos x="122" y="417"/>
                </a:cxn>
                <a:cxn ang="0">
                  <a:pos x="150" y="348"/>
                </a:cxn>
                <a:cxn ang="0">
                  <a:pos x="363" y="42"/>
                </a:cxn>
                <a:cxn ang="0">
                  <a:pos x="313" y="0"/>
                </a:cxn>
              </a:cxnLst>
              <a:rect l="0" t="0" r="r" b="b"/>
              <a:pathLst>
                <a:path w="368" h="417">
                  <a:moveTo>
                    <a:pt x="313" y="0"/>
                  </a:moveTo>
                  <a:cubicBezTo>
                    <a:pt x="80" y="324"/>
                    <a:pt x="80" y="324"/>
                    <a:pt x="80" y="324"/>
                  </a:cubicBezTo>
                  <a:cubicBezTo>
                    <a:pt x="80" y="324"/>
                    <a:pt x="58" y="356"/>
                    <a:pt x="0" y="356"/>
                  </a:cubicBezTo>
                  <a:cubicBezTo>
                    <a:pt x="1" y="358"/>
                    <a:pt x="2" y="360"/>
                    <a:pt x="2" y="363"/>
                  </a:cubicBezTo>
                  <a:cubicBezTo>
                    <a:pt x="16" y="360"/>
                    <a:pt x="30" y="360"/>
                    <a:pt x="44" y="362"/>
                  </a:cubicBezTo>
                  <a:cubicBezTo>
                    <a:pt x="44" y="362"/>
                    <a:pt x="44" y="362"/>
                    <a:pt x="44" y="362"/>
                  </a:cubicBezTo>
                  <a:cubicBezTo>
                    <a:pt x="50" y="359"/>
                    <a:pt x="57" y="357"/>
                    <a:pt x="64" y="356"/>
                  </a:cubicBezTo>
                  <a:cubicBezTo>
                    <a:pt x="90" y="355"/>
                    <a:pt x="108" y="371"/>
                    <a:pt x="116" y="393"/>
                  </a:cubicBezTo>
                  <a:cubicBezTo>
                    <a:pt x="118" y="398"/>
                    <a:pt x="118" y="403"/>
                    <a:pt x="119" y="408"/>
                  </a:cubicBezTo>
                  <a:cubicBezTo>
                    <a:pt x="119" y="408"/>
                    <a:pt x="119" y="408"/>
                    <a:pt x="119" y="408"/>
                  </a:cubicBezTo>
                  <a:cubicBezTo>
                    <a:pt x="120" y="410"/>
                    <a:pt x="120" y="415"/>
                    <a:pt x="122" y="417"/>
                  </a:cubicBezTo>
                  <a:cubicBezTo>
                    <a:pt x="122" y="391"/>
                    <a:pt x="140" y="363"/>
                    <a:pt x="150" y="348"/>
                  </a:cubicBezTo>
                  <a:cubicBezTo>
                    <a:pt x="161" y="331"/>
                    <a:pt x="323" y="157"/>
                    <a:pt x="363" y="42"/>
                  </a:cubicBezTo>
                  <a:cubicBezTo>
                    <a:pt x="363" y="42"/>
                    <a:pt x="368" y="32"/>
                    <a:pt x="313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3" name="ïṥļiḓe"/>
            <p:cNvSpPr/>
            <p:nvPr/>
          </p:nvSpPr>
          <p:spPr bwMode="auto">
            <a:xfrm>
              <a:off x="4866558" y="2665034"/>
              <a:ext cx="264148" cy="287310"/>
            </a:xfrm>
            <a:custGeom>
              <a:avLst/>
              <a:gdLst/>
              <a:ahLst/>
              <a:cxnLst>
                <a:cxn ang="0">
                  <a:pos x="354" y="0"/>
                </a:cxn>
                <a:cxn ang="0">
                  <a:pos x="244" y="185"/>
                </a:cxn>
                <a:cxn ang="0">
                  <a:pos x="194" y="237"/>
                </a:cxn>
                <a:cxn ang="0">
                  <a:pos x="169" y="263"/>
                </a:cxn>
                <a:cxn ang="0">
                  <a:pos x="148" y="287"/>
                </a:cxn>
                <a:cxn ang="0">
                  <a:pos x="113" y="280"/>
                </a:cxn>
                <a:cxn ang="0">
                  <a:pos x="74" y="290"/>
                </a:cxn>
                <a:cxn ang="0">
                  <a:pos x="42" y="319"/>
                </a:cxn>
                <a:cxn ang="0">
                  <a:pos x="43" y="321"/>
                </a:cxn>
                <a:cxn ang="0">
                  <a:pos x="0" y="327"/>
                </a:cxn>
                <a:cxn ang="0">
                  <a:pos x="2" y="334"/>
                </a:cxn>
                <a:cxn ang="0">
                  <a:pos x="44" y="333"/>
                </a:cxn>
                <a:cxn ang="0">
                  <a:pos x="44" y="333"/>
                </a:cxn>
                <a:cxn ang="0">
                  <a:pos x="64" y="327"/>
                </a:cxn>
                <a:cxn ang="0">
                  <a:pos x="91" y="334"/>
                </a:cxn>
                <a:cxn ang="0">
                  <a:pos x="98" y="339"/>
                </a:cxn>
                <a:cxn ang="0">
                  <a:pos x="116" y="364"/>
                </a:cxn>
                <a:cxn ang="0">
                  <a:pos x="119" y="379"/>
                </a:cxn>
                <a:cxn ang="0">
                  <a:pos x="118" y="378"/>
                </a:cxn>
                <a:cxn ang="0">
                  <a:pos x="120" y="397"/>
                </a:cxn>
                <a:cxn ang="0">
                  <a:pos x="150" y="319"/>
                </a:cxn>
                <a:cxn ang="0">
                  <a:pos x="363" y="13"/>
                </a:cxn>
                <a:cxn ang="0">
                  <a:pos x="354" y="0"/>
                </a:cxn>
              </a:cxnLst>
              <a:rect l="0" t="0" r="r" b="b"/>
              <a:pathLst>
                <a:path w="365" h="397">
                  <a:moveTo>
                    <a:pt x="354" y="0"/>
                  </a:moveTo>
                  <a:cubicBezTo>
                    <a:pt x="322" y="62"/>
                    <a:pt x="292" y="131"/>
                    <a:pt x="244" y="185"/>
                  </a:cubicBezTo>
                  <a:cubicBezTo>
                    <a:pt x="228" y="203"/>
                    <a:pt x="211" y="220"/>
                    <a:pt x="194" y="237"/>
                  </a:cubicBezTo>
                  <a:cubicBezTo>
                    <a:pt x="185" y="246"/>
                    <a:pt x="177" y="255"/>
                    <a:pt x="169" y="263"/>
                  </a:cubicBezTo>
                  <a:cubicBezTo>
                    <a:pt x="162" y="271"/>
                    <a:pt x="157" y="280"/>
                    <a:pt x="148" y="287"/>
                  </a:cubicBezTo>
                  <a:cubicBezTo>
                    <a:pt x="140" y="295"/>
                    <a:pt x="124" y="277"/>
                    <a:pt x="113" y="280"/>
                  </a:cubicBezTo>
                  <a:cubicBezTo>
                    <a:pt x="100" y="284"/>
                    <a:pt x="88" y="287"/>
                    <a:pt x="74" y="290"/>
                  </a:cubicBezTo>
                  <a:cubicBezTo>
                    <a:pt x="63" y="293"/>
                    <a:pt x="52" y="314"/>
                    <a:pt x="42" y="319"/>
                  </a:cubicBezTo>
                  <a:cubicBezTo>
                    <a:pt x="42" y="320"/>
                    <a:pt x="43" y="320"/>
                    <a:pt x="43" y="321"/>
                  </a:cubicBezTo>
                  <a:cubicBezTo>
                    <a:pt x="29" y="323"/>
                    <a:pt x="15" y="325"/>
                    <a:pt x="0" y="327"/>
                  </a:cubicBezTo>
                  <a:cubicBezTo>
                    <a:pt x="1" y="329"/>
                    <a:pt x="2" y="331"/>
                    <a:pt x="2" y="334"/>
                  </a:cubicBezTo>
                  <a:cubicBezTo>
                    <a:pt x="16" y="331"/>
                    <a:pt x="30" y="331"/>
                    <a:pt x="44" y="333"/>
                  </a:cubicBezTo>
                  <a:cubicBezTo>
                    <a:pt x="44" y="333"/>
                    <a:pt x="44" y="333"/>
                    <a:pt x="44" y="333"/>
                  </a:cubicBezTo>
                  <a:cubicBezTo>
                    <a:pt x="50" y="330"/>
                    <a:pt x="57" y="328"/>
                    <a:pt x="64" y="327"/>
                  </a:cubicBezTo>
                  <a:cubicBezTo>
                    <a:pt x="74" y="327"/>
                    <a:pt x="83" y="329"/>
                    <a:pt x="91" y="334"/>
                  </a:cubicBezTo>
                  <a:cubicBezTo>
                    <a:pt x="94" y="335"/>
                    <a:pt x="96" y="337"/>
                    <a:pt x="98" y="339"/>
                  </a:cubicBezTo>
                  <a:cubicBezTo>
                    <a:pt x="106" y="345"/>
                    <a:pt x="112" y="354"/>
                    <a:pt x="116" y="364"/>
                  </a:cubicBezTo>
                  <a:cubicBezTo>
                    <a:pt x="118" y="369"/>
                    <a:pt x="118" y="374"/>
                    <a:pt x="119" y="379"/>
                  </a:cubicBezTo>
                  <a:cubicBezTo>
                    <a:pt x="119" y="379"/>
                    <a:pt x="118" y="378"/>
                    <a:pt x="118" y="378"/>
                  </a:cubicBezTo>
                  <a:cubicBezTo>
                    <a:pt x="119" y="380"/>
                    <a:pt x="119" y="395"/>
                    <a:pt x="120" y="397"/>
                  </a:cubicBezTo>
                  <a:cubicBezTo>
                    <a:pt x="121" y="391"/>
                    <a:pt x="126" y="355"/>
                    <a:pt x="150" y="319"/>
                  </a:cubicBezTo>
                  <a:cubicBezTo>
                    <a:pt x="161" y="302"/>
                    <a:pt x="323" y="128"/>
                    <a:pt x="363" y="13"/>
                  </a:cubicBezTo>
                  <a:cubicBezTo>
                    <a:pt x="363" y="13"/>
                    <a:pt x="365" y="9"/>
                    <a:pt x="354" y="0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4" name="íśḷîḓe"/>
            <p:cNvSpPr/>
            <p:nvPr/>
          </p:nvSpPr>
          <p:spPr bwMode="auto">
            <a:xfrm>
              <a:off x="5086554" y="2636104"/>
              <a:ext cx="50674" cy="47743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58" y="27"/>
                </a:cxn>
                <a:cxn ang="0">
                  <a:pos x="14" y="0"/>
                </a:cxn>
                <a:cxn ang="0">
                  <a:pos x="13" y="1"/>
                </a:cxn>
                <a:cxn ang="0">
                  <a:pos x="3" y="24"/>
                </a:cxn>
                <a:cxn ang="0">
                  <a:pos x="0" y="30"/>
                </a:cxn>
                <a:cxn ang="0">
                  <a:pos x="48" y="66"/>
                </a:cxn>
                <a:cxn ang="0">
                  <a:pos x="59" y="50"/>
                </a:cxn>
                <a:cxn ang="0">
                  <a:pos x="65" y="42"/>
                </a:cxn>
                <a:cxn ang="0">
                  <a:pos x="68" y="39"/>
                </a:cxn>
                <a:cxn ang="0">
                  <a:pos x="69" y="37"/>
                </a:cxn>
              </a:cxnLst>
              <a:rect l="0" t="0" r="r" b="b"/>
              <a:pathLst>
                <a:path w="70" h="66">
                  <a:moveTo>
                    <a:pt x="69" y="37"/>
                  </a:moveTo>
                  <a:cubicBezTo>
                    <a:pt x="67" y="34"/>
                    <a:pt x="63" y="30"/>
                    <a:pt x="58" y="27"/>
                  </a:cubicBezTo>
                  <a:cubicBezTo>
                    <a:pt x="41" y="17"/>
                    <a:pt x="25" y="2"/>
                    <a:pt x="14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0" y="9"/>
                    <a:pt x="8" y="17"/>
                    <a:pt x="3" y="24"/>
                  </a:cubicBezTo>
                  <a:cubicBezTo>
                    <a:pt x="2" y="26"/>
                    <a:pt x="1" y="28"/>
                    <a:pt x="0" y="30"/>
                  </a:cubicBezTo>
                  <a:cubicBezTo>
                    <a:pt x="11" y="35"/>
                    <a:pt x="39" y="50"/>
                    <a:pt x="48" y="66"/>
                  </a:cubicBezTo>
                  <a:cubicBezTo>
                    <a:pt x="50" y="63"/>
                    <a:pt x="56" y="53"/>
                    <a:pt x="59" y="50"/>
                  </a:cubicBezTo>
                  <a:cubicBezTo>
                    <a:pt x="61" y="48"/>
                    <a:pt x="63" y="45"/>
                    <a:pt x="65" y="42"/>
                  </a:cubicBezTo>
                  <a:cubicBezTo>
                    <a:pt x="66" y="41"/>
                    <a:pt x="70" y="34"/>
                    <a:pt x="68" y="39"/>
                  </a:cubicBezTo>
                  <a:cubicBezTo>
                    <a:pt x="68" y="38"/>
                    <a:pt x="69" y="38"/>
                    <a:pt x="69" y="37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5" name="îṣ1íḑè"/>
            <p:cNvSpPr/>
            <p:nvPr/>
          </p:nvSpPr>
          <p:spPr bwMode="auto">
            <a:xfrm>
              <a:off x="5082206" y="2622396"/>
              <a:ext cx="58615" cy="56441"/>
            </a:xfrm>
            <a:custGeom>
              <a:avLst/>
              <a:gdLst/>
              <a:ahLst/>
              <a:cxnLst>
                <a:cxn ang="0">
                  <a:pos x="65" y="77"/>
                </a:cxn>
                <a:cxn ang="0">
                  <a:pos x="74" y="71"/>
                </a:cxn>
                <a:cxn ang="0">
                  <a:pos x="78" y="52"/>
                </a:cxn>
                <a:cxn ang="0">
                  <a:pos x="64" y="38"/>
                </a:cxn>
                <a:cxn ang="0">
                  <a:pos x="10" y="15"/>
                </a:cxn>
                <a:cxn ang="0">
                  <a:pos x="0" y="38"/>
                </a:cxn>
                <a:cxn ang="0">
                  <a:pos x="65" y="77"/>
                </a:cxn>
              </a:cxnLst>
              <a:rect l="0" t="0" r="r" b="b"/>
              <a:pathLst>
                <a:path w="81" h="78">
                  <a:moveTo>
                    <a:pt x="65" y="77"/>
                  </a:moveTo>
                  <a:cubicBezTo>
                    <a:pt x="65" y="77"/>
                    <a:pt x="69" y="78"/>
                    <a:pt x="74" y="71"/>
                  </a:cubicBezTo>
                  <a:cubicBezTo>
                    <a:pt x="77" y="66"/>
                    <a:pt x="81" y="55"/>
                    <a:pt x="78" y="52"/>
                  </a:cubicBezTo>
                  <a:cubicBezTo>
                    <a:pt x="76" y="49"/>
                    <a:pt x="72" y="43"/>
                    <a:pt x="64" y="38"/>
                  </a:cubicBezTo>
                  <a:cubicBezTo>
                    <a:pt x="41" y="24"/>
                    <a:pt x="18" y="0"/>
                    <a:pt x="10" y="15"/>
                  </a:cubicBezTo>
                  <a:cubicBezTo>
                    <a:pt x="2" y="30"/>
                    <a:pt x="0" y="38"/>
                    <a:pt x="0" y="38"/>
                  </a:cubicBezTo>
                  <a:cubicBezTo>
                    <a:pt x="0" y="38"/>
                    <a:pt x="50" y="57"/>
                    <a:pt x="65" y="77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6" name="îṣḻidê"/>
            <p:cNvSpPr/>
            <p:nvPr/>
          </p:nvSpPr>
          <p:spPr bwMode="auto">
            <a:xfrm>
              <a:off x="4815222" y="3122423"/>
              <a:ext cx="164974" cy="31624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61" y="120"/>
                </a:cxn>
                <a:cxn ang="0">
                  <a:pos x="58" y="418"/>
                </a:cxn>
                <a:cxn ang="0">
                  <a:pos x="105" y="437"/>
                </a:cxn>
                <a:cxn ang="0">
                  <a:pos x="103" y="132"/>
                </a:cxn>
                <a:cxn ang="0">
                  <a:pos x="134" y="130"/>
                </a:cxn>
                <a:cxn ang="0">
                  <a:pos x="155" y="427"/>
                </a:cxn>
                <a:cxn ang="0">
                  <a:pos x="188" y="402"/>
                </a:cxn>
                <a:cxn ang="0">
                  <a:pos x="210" y="381"/>
                </a:cxn>
                <a:cxn ang="0">
                  <a:pos x="174" y="124"/>
                </a:cxn>
                <a:cxn ang="0">
                  <a:pos x="210" y="0"/>
                </a:cxn>
                <a:cxn ang="0">
                  <a:pos x="11" y="0"/>
                </a:cxn>
              </a:cxnLst>
              <a:rect l="0" t="0" r="r" b="b"/>
              <a:pathLst>
                <a:path w="228" h="437">
                  <a:moveTo>
                    <a:pt x="11" y="0"/>
                  </a:moveTo>
                  <a:cubicBezTo>
                    <a:pt x="11" y="0"/>
                    <a:pt x="0" y="108"/>
                    <a:pt x="61" y="120"/>
                  </a:cubicBezTo>
                  <a:cubicBezTo>
                    <a:pt x="58" y="418"/>
                    <a:pt x="58" y="418"/>
                    <a:pt x="58" y="418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3" y="132"/>
                    <a:pt x="124" y="135"/>
                    <a:pt x="134" y="130"/>
                  </a:cubicBezTo>
                  <a:cubicBezTo>
                    <a:pt x="155" y="427"/>
                    <a:pt x="155" y="427"/>
                    <a:pt x="155" y="427"/>
                  </a:cubicBezTo>
                  <a:cubicBezTo>
                    <a:pt x="188" y="402"/>
                    <a:pt x="188" y="402"/>
                    <a:pt x="188" y="402"/>
                  </a:cubicBezTo>
                  <a:cubicBezTo>
                    <a:pt x="210" y="381"/>
                    <a:pt x="210" y="381"/>
                    <a:pt x="210" y="381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4" y="124"/>
                    <a:pt x="228" y="93"/>
                    <a:pt x="2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1F465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7" name="îsḷïḋê"/>
            <p:cNvSpPr/>
            <p:nvPr/>
          </p:nvSpPr>
          <p:spPr bwMode="auto">
            <a:xfrm>
              <a:off x="4825338" y="3123180"/>
              <a:ext cx="154858" cy="315483"/>
            </a:xfrm>
            <a:custGeom>
              <a:avLst/>
              <a:gdLst/>
              <a:ahLst/>
              <a:cxnLst>
                <a:cxn ang="0">
                  <a:pos x="142" y="153"/>
                </a:cxn>
                <a:cxn ang="0">
                  <a:pos x="161" y="131"/>
                </a:cxn>
                <a:cxn ang="0">
                  <a:pos x="160" y="123"/>
                </a:cxn>
                <a:cxn ang="0">
                  <a:pos x="196" y="0"/>
                </a:cxn>
                <a:cxn ang="0">
                  <a:pos x="196" y="5"/>
                </a:cxn>
                <a:cxn ang="0">
                  <a:pos x="90" y="110"/>
                </a:cxn>
                <a:cxn ang="0">
                  <a:pos x="9" y="71"/>
                </a:cxn>
                <a:cxn ang="0">
                  <a:pos x="0" y="62"/>
                </a:cxn>
                <a:cxn ang="0">
                  <a:pos x="47" y="119"/>
                </a:cxn>
                <a:cxn ang="0">
                  <a:pos x="47" y="128"/>
                </a:cxn>
                <a:cxn ang="0">
                  <a:pos x="65" y="147"/>
                </a:cxn>
                <a:cxn ang="0">
                  <a:pos x="67" y="155"/>
                </a:cxn>
                <a:cxn ang="0">
                  <a:pos x="69" y="165"/>
                </a:cxn>
                <a:cxn ang="0">
                  <a:pos x="68" y="427"/>
                </a:cxn>
                <a:cxn ang="0">
                  <a:pos x="91" y="436"/>
                </a:cxn>
                <a:cxn ang="0">
                  <a:pos x="89" y="131"/>
                </a:cxn>
                <a:cxn ang="0">
                  <a:pos x="120" y="129"/>
                </a:cxn>
                <a:cxn ang="0">
                  <a:pos x="141" y="426"/>
                </a:cxn>
                <a:cxn ang="0">
                  <a:pos x="169" y="404"/>
                </a:cxn>
                <a:cxn ang="0">
                  <a:pos x="167" y="394"/>
                </a:cxn>
                <a:cxn ang="0">
                  <a:pos x="142" y="153"/>
                </a:cxn>
              </a:cxnLst>
              <a:rect l="0" t="0" r="r" b="b"/>
              <a:pathLst>
                <a:path w="214" h="436">
                  <a:moveTo>
                    <a:pt x="142" y="153"/>
                  </a:moveTo>
                  <a:cubicBezTo>
                    <a:pt x="142" y="140"/>
                    <a:pt x="151" y="133"/>
                    <a:pt x="161" y="131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214" y="93"/>
                    <a:pt x="196" y="0"/>
                  </a:cubicBezTo>
                  <a:cubicBezTo>
                    <a:pt x="196" y="2"/>
                    <a:pt x="196" y="3"/>
                    <a:pt x="196" y="5"/>
                  </a:cubicBezTo>
                  <a:cubicBezTo>
                    <a:pt x="196" y="63"/>
                    <a:pt x="147" y="110"/>
                    <a:pt x="90" y="110"/>
                  </a:cubicBezTo>
                  <a:cubicBezTo>
                    <a:pt x="58" y="109"/>
                    <a:pt x="29" y="94"/>
                    <a:pt x="9" y="71"/>
                  </a:cubicBezTo>
                  <a:cubicBezTo>
                    <a:pt x="6" y="68"/>
                    <a:pt x="3" y="65"/>
                    <a:pt x="0" y="62"/>
                  </a:cubicBezTo>
                  <a:cubicBezTo>
                    <a:pt x="6" y="88"/>
                    <a:pt x="19" y="113"/>
                    <a:pt x="47" y="119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56" y="129"/>
                    <a:pt x="65" y="135"/>
                    <a:pt x="65" y="147"/>
                  </a:cubicBezTo>
                  <a:cubicBezTo>
                    <a:pt x="66" y="149"/>
                    <a:pt x="67" y="152"/>
                    <a:pt x="67" y="155"/>
                  </a:cubicBezTo>
                  <a:cubicBezTo>
                    <a:pt x="68" y="158"/>
                    <a:pt x="69" y="161"/>
                    <a:pt x="69" y="165"/>
                  </a:cubicBezTo>
                  <a:cubicBezTo>
                    <a:pt x="68" y="252"/>
                    <a:pt x="68" y="339"/>
                    <a:pt x="68" y="427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1"/>
                    <a:pt x="110" y="134"/>
                    <a:pt x="120" y="129"/>
                  </a:cubicBezTo>
                  <a:cubicBezTo>
                    <a:pt x="141" y="426"/>
                    <a:pt x="141" y="426"/>
                    <a:pt x="141" y="426"/>
                  </a:cubicBezTo>
                  <a:cubicBezTo>
                    <a:pt x="169" y="404"/>
                    <a:pt x="169" y="404"/>
                    <a:pt x="169" y="404"/>
                  </a:cubicBezTo>
                  <a:cubicBezTo>
                    <a:pt x="168" y="401"/>
                    <a:pt x="167" y="398"/>
                    <a:pt x="167" y="394"/>
                  </a:cubicBezTo>
                  <a:cubicBezTo>
                    <a:pt x="162" y="313"/>
                    <a:pt x="138" y="235"/>
                    <a:pt x="142" y="153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8" name="í$ľiḍè"/>
            <p:cNvSpPr/>
            <p:nvPr/>
          </p:nvSpPr>
          <p:spPr bwMode="auto">
            <a:xfrm>
              <a:off x="4822407" y="3105784"/>
              <a:ext cx="145499" cy="41220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0" y="31"/>
                </a:cxn>
                <a:cxn ang="0">
                  <a:pos x="68" y="30"/>
                </a:cxn>
                <a:cxn ang="0">
                  <a:pos x="102" y="56"/>
                </a:cxn>
                <a:cxn ang="0">
                  <a:pos x="132" y="30"/>
                </a:cxn>
                <a:cxn ang="0">
                  <a:pos x="201" y="28"/>
                </a:cxn>
                <a:cxn ang="0">
                  <a:pos x="200" y="18"/>
                </a:cxn>
                <a:cxn ang="0">
                  <a:pos x="1" y="19"/>
                </a:cxn>
              </a:cxnLst>
              <a:rect l="0" t="0" r="r" b="b"/>
              <a:pathLst>
                <a:path w="201" h="57">
                  <a:moveTo>
                    <a:pt x="1" y="1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4" y="28"/>
                    <a:pt x="68" y="30"/>
                  </a:cubicBezTo>
                  <a:cubicBezTo>
                    <a:pt x="81" y="30"/>
                    <a:pt x="88" y="56"/>
                    <a:pt x="102" y="56"/>
                  </a:cubicBezTo>
                  <a:cubicBezTo>
                    <a:pt x="117" y="57"/>
                    <a:pt x="119" y="30"/>
                    <a:pt x="132" y="30"/>
                  </a:cubicBezTo>
                  <a:cubicBezTo>
                    <a:pt x="156" y="28"/>
                    <a:pt x="190" y="33"/>
                    <a:pt x="201" y="2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87" y="0"/>
                    <a:pt x="1" y="19"/>
                  </a:cubicBezTo>
                  <a:close/>
                </a:path>
              </a:pathLst>
            </a:custGeom>
            <a:solidFill>
              <a:srgbClr val="1B324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29" name="ïṩḻíḍe"/>
            <p:cNvSpPr/>
            <p:nvPr/>
          </p:nvSpPr>
          <p:spPr bwMode="auto">
            <a:xfrm>
              <a:off x="4771733" y="2882195"/>
              <a:ext cx="57954" cy="209125"/>
            </a:xfrm>
            <a:custGeom>
              <a:avLst/>
              <a:gdLst/>
              <a:ahLst/>
              <a:cxnLst>
                <a:cxn ang="0">
                  <a:pos x="80" y="32"/>
                </a:cxn>
                <a:cxn ang="0">
                  <a:pos x="33" y="42"/>
                </a:cxn>
                <a:cxn ang="0">
                  <a:pos x="1" y="194"/>
                </a:cxn>
                <a:cxn ang="0">
                  <a:pos x="74" y="282"/>
                </a:cxn>
                <a:cxn ang="0">
                  <a:pos x="80" y="32"/>
                </a:cxn>
              </a:cxnLst>
              <a:rect l="0" t="0" r="r" b="b"/>
              <a:pathLst>
                <a:path w="80" h="289">
                  <a:moveTo>
                    <a:pt x="80" y="32"/>
                  </a:moveTo>
                  <a:cubicBezTo>
                    <a:pt x="80" y="32"/>
                    <a:pt x="53" y="0"/>
                    <a:pt x="33" y="42"/>
                  </a:cubicBezTo>
                  <a:cubicBezTo>
                    <a:pt x="12" y="84"/>
                    <a:pt x="2" y="161"/>
                    <a:pt x="1" y="194"/>
                  </a:cubicBezTo>
                  <a:cubicBezTo>
                    <a:pt x="0" y="226"/>
                    <a:pt x="46" y="289"/>
                    <a:pt x="74" y="282"/>
                  </a:cubicBezTo>
                  <a:lnTo>
                    <a:pt x="80" y="3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0" name="ï$1ïďe"/>
            <p:cNvSpPr/>
            <p:nvPr/>
          </p:nvSpPr>
          <p:spPr bwMode="auto">
            <a:xfrm>
              <a:off x="4771733" y="2882195"/>
              <a:ext cx="57954" cy="209125"/>
            </a:xfrm>
            <a:custGeom>
              <a:avLst/>
              <a:gdLst/>
              <a:ahLst/>
              <a:cxnLst>
                <a:cxn ang="0">
                  <a:pos x="33" y="42"/>
                </a:cxn>
                <a:cxn ang="0">
                  <a:pos x="32" y="43"/>
                </a:cxn>
                <a:cxn ang="0">
                  <a:pos x="33" y="43"/>
                </a:cxn>
                <a:cxn ang="0">
                  <a:pos x="59" y="63"/>
                </a:cxn>
                <a:cxn ang="0">
                  <a:pos x="55" y="107"/>
                </a:cxn>
                <a:cxn ang="0">
                  <a:pos x="51" y="147"/>
                </a:cxn>
                <a:cxn ang="0">
                  <a:pos x="49" y="176"/>
                </a:cxn>
                <a:cxn ang="0">
                  <a:pos x="34" y="184"/>
                </a:cxn>
                <a:cxn ang="0">
                  <a:pos x="55" y="211"/>
                </a:cxn>
                <a:cxn ang="0">
                  <a:pos x="55" y="263"/>
                </a:cxn>
                <a:cxn ang="0">
                  <a:pos x="32" y="247"/>
                </a:cxn>
                <a:cxn ang="0">
                  <a:pos x="20" y="229"/>
                </a:cxn>
                <a:cxn ang="0">
                  <a:pos x="10" y="205"/>
                </a:cxn>
                <a:cxn ang="0">
                  <a:pos x="1" y="194"/>
                </a:cxn>
                <a:cxn ang="0">
                  <a:pos x="74" y="282"/>
                </a:cxn>
                <a:cxn ang="0">
                  <a:pos x="80" y="32"/>
                </a:cxn>
                <a:cxn ang="0">
                  <a:pos x="33" y="42"/>
                </a:cxn>
              </a:cxnLst>
              <a:rect l="0" t="0" r="r" b="b"/>
              <a:pathLst>
                <a:path w="80" h="289">
                  <a:moveTo>
                    <a:pt x="33" y="42"/>
                  </a:moveTo>
                  <a:cubicBezTo>
                    <a:pt x="33" y="42"/>
                    <a:pt x="32" y="43"/>
                    <a:pt x="32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4" y="26"/>
                    <a:pt x="61" y="42"/>
                    <a:pt x="59" y="63"/>
                  </a:cubicBezTo>
                  <a:cubicBezTo>
                    <a:pt x="58" y="78"/>
                    <a:pt x="58" y="93"/>
                    <a:pt x="55" y="107"/>
                  </a:cubicBezTo>
                  <a:cubicBezTo>
                    <a:pt x="53" y="120"/>
                    <a:pt x="51" y="133"/>
                    <a:pt x="51" y="147"/>
                  </a:cubicBezTo>
                  <a:cubicBezTo>
                    <a:pt x="51" y="157"/>
                    <a:pt x="55" y="166"/>
                    <a:pt x="49" y="176"/>
                  </a:cubicBezTo>
                  <a:cubicBezTo>
                    <a:pt x="46" y="180"/>
                    <a:pt x="39" y="181"/>
                    <a:pt x="34" y="184"/>
                  </a:cubicBezTo>
                  <a:cubicBezTo>
                    <a:pt x="43" y="192"/>
                    <a:pt x="51" y="199"/>
                    <a:pt x="55" y="211"/>
                  </a:cubicBezTo>
                  <a:cubicBezTo>
                    <a:pt x="57" y="218"/>
                    <a:pt x="60" y="256"/>
                    <a:pt x="55" y="263"/>
                  </a:cubicBezTo>
                  <a:cubicBezTo>
                    <a:pt x="50" y="270"/>
                    <a:pt x="38" y="252"/>
                    <a:pt x="32" y="247"/>
                  </a:cubicBezTo>
                  <a:cubicBezTo>
                    <a:pt x="27" y="242"/>
                    <a:pt x="23" y="235"/>
                    <a:pt x="20" y="229"/>
                  </a:cubicBezTo>
                  <a:cubicBezTo>
                    <a:pt x="17" y="221"/>
                    <a:pt x="13" y="213"/>
                    <a:pt x="10" y="205"/>
                  </a:cubicBezTo>
                  <a:cubicBezTo>
                    <a:pt x="8" y="199"/>
                    <a:pt x="1" y="173"/>
                    <a:pt x="1" y="194"/>
                  </a:cubicBezTo>
                  <a:cubicBezTo>
                    <a:pt x="0" y="226"/>
                    <a:pt x="46" y="289"/>
                    <a:pt x="74" y="28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53" y="0"/>
                    <a:pt x="33" y="42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1" name="îṧľíḑê"/>
            <p:cNvSpPr/>
            <p:nvPr/>
          </p:nvSpPr>
          <p:spPr bwMode="auto">
            <a:xfrm>
              <a:off x="4806524" y="2893729"/>
              <a:ext cx="172159" cy="228695"/>
            </a:xfrm>
            <a:custGeom>
              <a:avLst/>
              <a:gdLst/>
              <a:ahLst/>
              <a:cxnLst>
                <a:cxn ang="0">
                  <a:pos x="25" y="16"/>
                </a:cxn>
                <a:cxn ang="0">
                  <a:pos x="179" y="4"/>
                </a:cxn>
                <a:cxn ang="0">
                  <a:pos x="198" y="26"/>
                </a:cxn>
                <a:cxn ang="0">
                  <a:pos x="226" y="220"/>
                </a:cxn>
                <a:cxn ang="0">
                  <a:pos x="222" y="316"/>
                </a:cxn>
                <a:cxn ang="0">
                  <a:pos x="23" y="316"/>
                </a:cxn>
                <a:cxn ang="0">
                  <a:pos x="25" y="16"/>
                </a:cxn>
              </a:cxnLst>
              <a:rect l="0" t="0" r="r" b="b"/>
              <a:pathLst>
                <a:path w="238" h="316">
                  <a:moveTo>
                    <a:pt x="25" y="16"/>
                  </a:moveTo>
                  <a:cubicBezTo>
                    <a:pt x="25" y="16"/>
                    <a:pt x="59" y="0"/>
                    <a:pt x="179" y="4"/>
                  </a:cubicBezTo>
                  <a:cubicBezTo>
                    <a:pt x="179" y="4"/>
                    <a:pt x="194" y="8"/>
                    <a:pt x="198" y="26"/>
                  </a:cubicBezTo>
                  <a:cubicBezTo>
                    <a:pt x="201" y="37"/>
                    <a:pt x="206" y="131"/>
                    <a:pt x="226" y="220"/>
                  </a:cubicBezTo>
                  <a:cubicBezTo>
                    <a:pt x="238" y="276"/>
                    <a:pt x="222" y="316"/>
                    <a:pt x="222" y="316"/>
                  </a:cubicBezTo>
                  <a:cubicBezTo>
                    <a:pt x="23" y="316"/>
                    <a:pt x="23" y="316"/>
                    <a:pt x="23" y="316"/>
                  </a:cubicBezTo>
                  <a:cubicBezTo>
                    <a:pt x="23" y="316"/>
                    <a:pt x="0" y="47"/>
                    <a:pt x="25" y="16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2" name="ïŝľïḍé"/>
            <p:cNvSpPr/>
            <p:nvPr/>
          </p:nvSpPr>
          <p:spPr bwMode="auto">
            <a:xfrm>
              <a:off x="4922999" y="2895903"/>
              <a:ext cx="49256" cy="173672"/>
            </a:xfrm>
            <a:custGeom>
              <a:avLst/>
              <a:gdLst/>
              <a:ahLst/>
              <a:cxnLst>
                <a:cxn ang="0">
                  <a:pos x="65" y="217"/>
                </a:cxn>
                <a:cxn ang="0">
                  <a:pos x="38" y="23"/>
                </a:cxn>
                <a:cxn ang="0">
                  <a:pos x="18" y="1"/>
                </a:cxn>
                <a:cxn ang="0">
                  <a:pos x="0" y="0"/>
                </a:cxn>
                <a:cxn ang="0">
                  <a:pos x="4" y="22"/>
                </a:cxn>
                <a:cxn ang="0">
                  <a:pos x="21" y="33"/>
                </a:cxn>
                <a:cxn ang="0">
                  <a:pos x="29" y="53"/>
                </a:cxn>
                <a:cxn ang="0">
                  <a:pos x="33" y="99"/>
                </a:cxn>
                <a:cxn ang="0">
                  <a:pos x="61" y="218"/>
                </a:cxn>
                <a:cxn ang="0">
                  <a:pos x="68" y="240"/>
                </a:cxn>
                <a:cxn ang="0">
                  <a:pos x="65" y="217"/>
                </a:cxn>
              </a:cxnLst>
              <a:rect l="0" t="0" r="r" b="b"/>
              <a:pathLst>
                <a:path w="68" h="240">
                  <a:moveTo>
                    <a:pt x="65" y="217"/>
                  </a:moveTo>
                  <a:cubicBezTo>
                    <a:pt x="45" y="128"/>
                    <a:pt x="41" y="34"/>
                    <a:pt x="38" y="23"/>
                  </a:cubicBezTo>
                  <a:cubicBezTo>
                    <a:pt x="34" y="4"/>
                    <a:pt x="18" y="1"/>
                    <a:pt x="18" y="1"/>
                  </a:cubicBezTo>
                  <a:cubicBezTo>
                    <a:pt x="11" y="1"/>
                    <a:pt x="6" y="0"/>
                    <a:pt x="0" y="0"/>
                  </a:cubicBezTo>
                  <a:cubicBezTo>
                    <a:pt x="1" y="7"/>
                    <a:pt x="3" y="14"/>
                    <a:pt x="4" y="22"/>
                  </a:cubicBezTo>
                  <a:cubicBezTo>
                    <a:pt x="4" y="20"/>
                    <a:pt x="19" y="31"/>
                    <a:pt x="21" y="33"/>
                  </a:cubicBezTo>
                  <a:cubicBezTo>
                    <a:pt x="25" y="39"/>
                    <a:pt x="27" y="46"/>
                    <a:pt x="29" y="53"/>
                  </a:cubicBezTo>
                  <a:cubicBezTo>
                    <a:pt x="32" y="68"/>
                    <a:pt x="30" y="84"/>
                    <a:pt x="33" y="99"/>
                  </a:cubicBezTo>
                  <a:cubicBezTo>
                    <a:pt x="42" y="139"/>
                    <a:pt x="46" y="178"/>
                    <a:pt x="61" y="218"/>
                  </a:cubicBezTo>
                  <a:cubicBezTo>
                    <a:pt x="63" y="225"/>
                    <a:pt x="66" y="233"/>
                    <a:pt x="68" y="240"/>
                  </a:cubicBezTo>
                  <a:cubicBezTo>
                    <a:pt x="68" y="233"/>
                    <a:pt x="66" y="225"/>
                    <a:pt x="65" y="217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3" name="îṣ1iḍé"/>
            <p:cNvSpPr/>
            <p:nvPr/>
          </p:nvSpPr>
          <p:spPr bwMode="auto">
            <a:xfrm>
              <a:off x="4744978" y="3374942"/>
              <a:ext cx="154858" cy="78942"/>
            </a:xfrm>
            <a:custGeom>
              <a:avLst/>
              <a:gdLst/>
              <a:ahLst/>
              <a:cxnLst>
                <a:cxn ang="0">
                  <a:pos x="23" y="108"/>
                </a:cxn>
                <a:cxn ang="0">
                  <a:pos x="206" y="95"/>
                </a:cxn>
                <a:cxn ang="0">
                  <a:pos x="107" y="2"/>
                </a:cxn>
                <a:cxn ang="0">
                  <a:pos x="23" y="108"/>
                </a:cxn>
              </a:cxnLst>
              <a:rect l="0" t="0" r="r" b="b"/>
              <a:pathLst>
                <a:path w="214" h="109">
                  <a:moveTo>
                    <a:pt x="23" y="108"/>
                  </a:moveTo>
                  <a:cubicBezTo>
                    <a:pt x="23" y="108"/>
                    <a:pt x="161" y="109"/>
                    <a:pt x="206" y="95"/>
                  </a:cubicBezTo>
                  <a:cubicBezTo>
                    <a:pt x="206" y="95"/>
                    <a:pt x="214" y="5"/>
                    <a:pt x="107" y="2"/>
                  </a:cubicBezTo>
                  <a:cubicBezTo>
                    <a:pt x="0" y="0"/>
                    <a:pt x="4" y="101"/>
                    <a:pt x="23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4" name="ïṩ1îḑe"/>
            <p:cNvSpPr/>
            <p:nvPr/>
          </p:nvSpPr>
          <p:spPr bwMode="auto">
            <a:xfrm>
              <a:off x="4756606" y="3375699"/>
              <a:ext cx="123754" cy="68070"/>
            </a:xfrm>
            <a:custGeom>
              <a:avLst/>
              <a:gdLst/>
              <a:ahLst/>
              <a:cxnLst>
                <a:cxn ang="0">
                  <a:pos x="171" y="33"/>
                </a:cxn>
                <a:cxn ang="0">
                  <a:pos x="91" y="1"/>
                </a:cxn>
                <a:cxn ang="0">
                  <a:pos x="0" y="54"/>
                </a:cxn>
                <a:cxn ang="0">
                  <a:pos x="171" y="33"/>
                </a:cxn>
              </a:cxnLst>
              <a:rect l="0" t="0" r="r" b="b"/>
              <a:pathLst>
                <a:path w="171" h="94">
                  <a:moveTo>
                    <a:pt x="171" y="33"/>
                  </a:moveTo>
                  <a:cubicBezTo>
                    <a:pt x="157" y="16"/>
                    <a:pt x="132" y="2"/>
                    <a:pt x="91" y="1"/>
                  </a:cubicBezTo>
                  <a:cubicBezTo>
                    <a:pt x="35" y="0"/>
                    <a:pt x="10" y="27"/>
                    <a:pt x="0" y="54"/>
                  </a:cubicBezTo>
                  <a:cubicBezTo>
                    <a:pt x="31" y="94"/>
                    <a:pt x="157" y="87"/>
                    <a:pt x="171" y="33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5" name="í$lïḋê"/>
            <p:cNvSpPr/>
            <p:nvPr/>
          </p:nvSpPr>
          <p:spPr bwMode="auto">
            <a:xfrm>
              <a:off x="4784118" y="3390920"/>
              <a:ext cx="20232" cy="10872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14" y="15"/>
                </a:cxn>
                <a:cxn ang="0">
                  <a:pos x="0" y="7"/>
                </a:cxn>
                <a:cxn ang="0">
                  <a:pos x="14" y="0"/>
                </a:cxn>
                <a:cxn ang="0">
                  <a:pos x="28" y="7"/>
                </a:cxn>
              </a:cxnLst>
              <a:rect l="0" t="0" r="r" b="b"/>
              <a:pathLst>
                <a:path w="28" h="15">
                  <a:moveTo>
                    <a:pt x="28" y="7"/>
                  </a:moveTo>
                  <a:cubicBezTo>
                    <a:pt x="28" y="12"/>
                    <a:pt x="22" y="15"/>
                    <a:pt x="14" y="15"/>
                  </a:cubicBezTo>
                  <a:cubicBezTo>
                    <a:pt x="6" y="15"/>
                    <a:pt x="0" y="11"/>
                    <a:pt x="0" y="7"/>
                  </a:cubicBezTo>
                  <a:cubicBezTo>
                    <a:pt x="0" y="3"/>
                    <a:pt x="7" y="0"/>
                    <a:pt x="14" y="0"/>
                  </a:cubicBezTo>
                  <a:cubicBezTo>
                    <a:pt x="22" y="0"/>
                    <a:pt x="28" y="3"/>
                    <a:pt x="28" y="7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6" name="ïŝ1îḋé"/>
            <p:cNvSpPr/>
            <p:nvPr/>
          </p:nvSpPr>
          <p:spPr bwMode="auto">
            <a:xfrm>
              <a:off x="4918650" y="3374942"/>
              <a:ext cx="155615" cy="78942"/>
            </a:xfrm>
            <a:custGeom>
              <a:avLst/>
              <a:gdLst/>
              <a:ahLst/>
              <a:cxnLst>
                <a:cxn ang="0">
                  <a:pos x="192" y="108"/>
                </a:cxn>
                <a:cxn ang="0">
                  <a:pos x="9" y="95"/>
                </a:cxn>
                <a:cxn ang="0">
                  <a:pos x="107" y="2"/>
                </a:cxn>
                <a:cxn ang="0">
                  <a:pos x="192" y="108"/>
                </a:cxn>
              </a:cxnLst>
              <a:rect l="0" t="0" r="r" b="b"/>
              <a:pathLst>
                <a:path w="215" h="109">
                  <a:moveTo>
                    <a:pt x="192" y="108"/>
                  </a:moveTo>
                  <a:cubicBezTo>
                    <a:pt x="192" y="108"/>
                    <a:pt x="53" y="109"/>
                    <a:pt x="9" y="95"/>
                  </a:cubicBezTo>
                  <a:cubicBezTo>
                    <a:pt x="9" y="95"/>
                    <a:pt x="0" y="5"/>
                    <a:pt x="107" y="2"/>
                  </a:cubicBezTo>
                  <a:cubicBezTo>
                    <a:pt x="215" y="0"/>
                    <a:pt x="211" y="101"/>
                    <a:pt x="192" y="108"/>
                  </a:cubicBezTo>
                  <a:close/>
                </a:path>
              </a:pathLst>
            </a:custGeom>
            <a:solidFill>
              <a:srgbClr val="2A283F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7" name="íšļíḋé"/>
            <p:cNvSpPr/>
            <p:nvPr/>
          </p:nvSpPr>
          <p:spPr bwMode="auto">
            <a:xfrm>
              <a:off x="4938976" y="3375699"/>
              <a:ext cx="122998" cy="68070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79" y="1"/>
                </a:cxn>
                <a:cxn ang="0">
                  <a:pos x="170" y="54"/>
                </a:cxn>
                <a:cxn ang="0">
                  <a:pos x="0" y="33"/>
                </a:cxn>
              </a:cxnLst>
              <a:rect l="0" t="0" r="r" b="b"/>
              <a:pathLst>
                <a:path w="170" h="94">
                  <a:moveTo>
                    <a:pt x="0" y="33"/>
                  </a:moveTo>
                  <a:cubicBezTo>
                    <a:pt x="14" y="16"/>
                    <a:pt x="38" y="2"/>
                    <a:pt x="79" y="1"/>
                  </a:cubicBezTo>
                  <a:cubicBezTo>
                    <a:pt x="135" y="0"/>
                    <a:pt x="161" y="27"/>
                    <a:pt x="170" y="54"/>
                  </a:cubicBezTo>
                  <a:cubicBezTo>
                    <a:pt x="140" y="94"/>
                    <a:pt x="13" y="87"/>
                    <a:pt x="0" y="33"/>
                  </a:cubicBezTo>
                  <a:close/>
                </a:path>
              </a:pathLst>
            </a:custGeom>
            <a:solidFill>
              <a:srgbClr val="353451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8" name="ïş1íďê"/>
            <p:cNvSpPr/>
            <p:nvPr/>
          </p:nvSpPr>
          <p:spPr bwMode="auto">
            <a:xfrm>
              <a:off x="5014231" y="3390920"/>
              <a:ext cx="20232" cy="1087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4" y="15"/>
                </a:cxn>
                <a:cxn ang="0">
                  <a:pos x="28" y="7"/>
                </a:cxn>
                <a:cxn ang="0">
                  <a:pos x="14" y="0"/>
                </a:cxn>
                <a:cxn ang="0">
                  <a:pos x="0" y="7"/>
                </a:cxn>
              </a:cxnLst>
              <a:rect l="0" t="0" r="r" b="b"/>
              <a:pathLst>
                <a:path w="28" h="15">
                  <a:moveTo>
                    <a:pt x="0" y="7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2" y="15"/>
                    <a:pt x="28" y="11"/>
                    <a:pt x="28" y="7"/>
                  </a:cubicBezTo>
                  <a:cubicBezTo>
                    <a:pt x="28" y="3"/>
                    <a:pt x="22" y="0"/>
                    <a:pt x="14" y="0"/>
                  </a:cubicBezTo>
                  <a:cubicBezTo>
                    <a:pt x="6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48486D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39" name="išḷídè"/>
            <p:cNvSpPr/>
            <p:nvPr/>
          </p:nvSpPr>
          <p:spPr bwMode="auto">
            <a:xfrm>
              <a:off x="4818814" y="2861868"/>
              <a:ext cx="56441" cy="6230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4" y="60"/>
                </a:cxn>
                <a:cxn ang="0">
                  <a:pos x="30" y="81"/>
                </a:cxn>
                <a:cxn ang="0">
                  <a:pos x="76" y="71"/>
                </a:cxn>
                <a:cxn ang="0">
                  <a:pos x="78" y="54"/>
                </a:cxn>
                <a:cxn ang="0">
                  <a:pos x="7" y="0"/>
                </a:cxn>
              </a:cxnLst>
              <a:rect l="0" t="0" r="r" b="b"/>
              <a:pathLst>
                <a:path w="78" h="86">
                  <a:moveTo>
                    <a:pt x="7" y="0"/>
                  </a:moveTo>
                  <a:cubicBezTo>
                    <a:pt x="7" y="0"/>
                    <a:pt x="0" y="51"/>
                    <a:pt x="4" y="60"/>
                  </a:cubicBezTo>
                  <a:cubicBezTo>
                    <a:pt x="7" y="70"/>
                    <a:pt x="17" y="79"/>
                    <a:pt x="30" y="81"/>
                  </a:cubicBezTo>
                  <a:cubicBezTo>
                    <a:pt x="64" y="86"/>
                    <a:pt x="76" y="71"/>
                    <a:pt x="76" y="71"/>
                  </a:cubicBezTo>
                  <a:cubicBezTo>
                    <a:pt x="78" y="54"/>
                    <a:pt x="78" y="54"/>
                    <a:pt x="78" y="5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0" name="ïš1ídè"/>
            <p:cNvSpPr/>
            <p:nvPr/>
          </p:nvSpPr>
          <p:spPr bwMode="auto">
            <a:xfrm>
              <a:off x="4815884" y="2853265"/>
              <a:ext cx="57954" cy="6220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0"/>
                </a:cxn>
                <a:cxn ang="0">
                  <a:pos x="30" y="81"/>
                </a:cxn>
                <a:cxn ang="0">
                  <a:pos x="74" y="82"/>
                </a:cxn>
                <a:cxn ang="0">
                  <a:pos x="80" y="48"/>
                </a:cxn>
                <a:cxn ang="0">
                  <a:pos x="7" y="0"/>
                </a:cxn>
              </a:cxnLst>
              <a:rect l="0" t="0" r="r" b="b"/>
              <a:pathLst>
                <a:path w="80" h="86">
                  <a:moveTo>
                    <a:pt x="7" y="0"/>
                  </a:moveTo>
                  <a:cubicBezTo>
                    <a:pt x="7" y="0"/>
                    <a:pt x="0" y="51"/>
                    <a:pt x="3" y="60"/>
                  </a:cubicBezTo>
                  <a:cubicBezTo>
                    <a:pt x="7" y="70"/>
                    <a:pt x="17" y="79"/>
                    <a:pt x="30" y="81"/>
                  </a:cubicBezTo>
                  <a:cubicBezTo>
                    <a:pt x="63" y="86"/>
                    <a:pt x="74" y="82"/>
                    <a:pt x="74" y="82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1" name="îşľîdé"/>
            <p:cNvSpPr/>
            <p:nvPr/>
          </p:nvSpPr>
          <p:spPr bwMode="auto">
            <a:xfrm>
              <a:off x="4895487" y="2864799"/>
              <a:ext cx="56441" cy="48500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3" y="15"/>
                </a:cxn>
                <a:cxn ang="0">
                  <a:pos x="78" y="0"/>
                </a:cxn>
              </a:cxnLst>
              <a:rect l="0" t="0" r="r" b="b"/>
              <a:pathLst>
                <a:path w="78" h="67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7"/>
                  </a:cubicBezTo>
                  <a:cubicBezTo>
                    <a:pt x="13" y="15"/>
                    <a:pt x="13" y="15"/>
                    <a:pt x="13" y="1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2" name="îSľíḑé"/>
            <p:cNvSpPr/>
            <p:nvPr/>
          </p:nvSpPr>
          <p:spPr bwMode="auto">
            <a:xfrm>
              <a:off x="4899174" y="2858276"/>
              <a:ext cx="56441" cy="48500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2" y="46"/>
                </a:cxn>
                <a:cxn ang="0">
                  <a:pos x="0" y="67"/>
                </a:cxn>
                <a:cxn ang="0">
                  <a:pos x="12" y="15"/>
                </a:cxn>
                <a:cxn ang="0">
                  <a:pos x="78" y="0"/>
                </a:cxn>
              </a:cxnLst>
              <a:rect l="0" t="0" r="r" b="b"/>
              <a:pathLst>
                <a:path w="78" h="67">
                  <a:moveTo>
                    <a:pt x="78" y="0"/>
                  </a:moveTo>
                  <a:cubicBezTo>
                    <a:pt x="78" y="0"/>
                    <a:pt x="75" y="42"/>
                    <a:pt x="72" y="46"/>
                  </a:cubicBezTo>
                  <a:cubicBezTo>
                    <a:pt x="69" y="51"/>
                    <a:pt x="66" y="65"/>
                    <a:pt x="0" y="67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3" name="iṡlíḑé"/>
            <p:cNvSpPr/>
            <p:nvPr/>
          </p:nvSpPr>
          <p:spPr bwMode="auto">
            <a:xfrm>
              <a:off x="4818058" y="2855440"/>
              <a:ext cx="60790" cy="51336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1" y="11"/>
                </a:cxn>
                <a:cxn ang="0">
                  <a:pos x="7" y="1"/>
                </a:cxn>
                <a:cxn ang="0">
                  <a:pos x="21" y="10"/>
                </a:cxn>
                <a:cxn ang="0">
                  <a:pos x="49" y="28"/>
                </a:cxn>
                <a:cxn ang="0">
                  <a:pos x="74" y="46"/>
                </a:cxn>
                <a:cxn ang="0">
                  <a:pos x="74" y="70"/>
                </a:cxn>
                <a:cxn ang="0">
                  <a:pos x="59" y="52"/>
                </a:cxn>
                <a:cxn ang="0">
                  <a:pos x="46" y="45"/>
                </a:cxn>
                <a:cxn ang="0">
                  <a:pos x="31" y="36"/>
                </a:cxn>
                <a:cxn ang="0">
                  <a:pos x="10" y="22"/>
                </a:cxn>
                <a:cxn ang="0">
                  <a:pos x="3" y="16"/>
                </a:cxn>
              </a:cxnLst>
              <a:rect l="0" t="0" r="r" b="b"/>
              <a:pathLst>
                <a:path w="84" h="71">
                  <a:moveTo>
                    <a:pt x="3" y="16"/>
                  </a:moveTo>
                  <a:cubicBezTo>
                    <a:pt x="2" y="14"/>
                    <a:pt x="1" y="12"/>
                    <a:pt x="1" y="11"/>
                  </a:cubicBezTo>
                  <a:cubicBezTo>
                    <a:pt x="0" y="6"/>
                    <a:pt x="0" y="0"/>
                    <a:pt x="7" y="1"/>
                  </a:cubicBezTo>
                  <a:cubicBezTo>
                    <a:pt x="12" y="2"/>
                    <a:pt x="17" y="7"/>
                    <a:pt x="21" y="10"/>
                  </a:cubicBezTo>
                  <a:cubicBezTo>
                    <a:pt x="31" y="15"/>
                    <a:pt x="40" y="21"/>
                    <a:pt x="49" y="28"/>
                  </a:cubicBezTo>
                  <a:cubicBezTo>
                    <a:pt x="57" y="34"/>
                    <a:pt x="67" y="39"/>
                    <a:pt x="74" y="46"/>
                  </a:cubicBezTo>
                  <a:cubicBezTo>
                    <a:pt x="76" y="48"/>
                    <a:pt x="84" y="68"/>
                    <a:pt x="74" y="70"/>
                  </a:cubicBezTo>
                  <a:cubicBezTo>
                    <a:pt x="63" y="71"/>
                    <a:pt x="67" y="57"/>
                    <a:pt x="59" y="52"/>
                  </a:cubicBezTo>
                  <a:cubicBezTo>
                    <a:pt x="54" y="50"/>
                    <a:pt x="51" y="48"/>
                    <a:pt x="46" y="45"/>
                  </a:cubicBezTo>
                  <a:cubicBezTo>
                    <a:pt x="42" y="41"/>
                    <a:pt x="36" y="40"/>
                    <a:pt x="31" y="36"/>
                  </a:cubicBezTo>
                  <a:cubicBezTo>
                    <a:pt x="24" y="31"/>
                    <a:pt x="17" y="26"/>
                    <a:pt x="10" y="22"/>
                  </a:cubicBezTo>
                  <a:cubicBezTo>
                    <a:pt x="7" y="20"/>
                    <a:pt x="4" y="18"/>
                    <a:pt x="3" y="16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4" name="isľíďè"/>
            <p:cNvSpPr/>
            <p:nvPr/>
          </p:nvSpPr>
          <p:spPr bwMode="auto">
            <a:xfrm>
              <a:off x="4899836" y="2863381"/>
              <a:ext cx="57954" cy="33940"/>
            </a:xfrm>
            <a:custGeom>
              <a:avLst/>
              <a:gdLst/>
              <a:ahLst/>
              <a:cxnLst>
                <a:cxn ang="0">
                  <a:pos x="70" y="3"/>
                </a:cxn>
                <a:cxn ang="0">
                  <a:pos x="48" y="11"/>
                </a:cxn>
                <a:cxn ang="0">
                  <a:pos x="25" y="18"/>
                </a:cxn>
                <a:cxn ang="0">
                  <a:pos x="4" y="36"/>
                </a:cxn>
                <a:cxn ang="0">
                  <a:pos x="0" y="47"/>
                </a:cxn>
                <a:cxn ang="0">
                  <a:pos x="24" y="33"/>
                </a:cxn>
                <a:cxn ang="0">
                  <a:pos x="62" y="19"/>
                </a:cxn>
                <a:cxn ang="0">
                  <a:pos x="80" y="5"/>
                </a:cxn>
                <a:cxn ang="0">
                  <a:pos x="70" y="3"/>
                </a:cxn>
              </a:cxnLst>
              <a:rect l="0" t="0" r="r" b="b"/>
              <a:pathLst>
                <a:path w="80" h="47">
                  <a:moveTo>
                    <a:pt x="70" y="3"/>
                  </a:moveTo>
                  <a:cubicBezTo>
                    <a:pt x="62" y="2"/>
                    <a:pt x="54" y="8"/>
                    <a:pt x="48" y="11"/>
                  </a:cubicBezTo>
                  <a:cubicBezTo>
                    <a:pt x="40" y="15"/>
                    <a:pt x="33" y="16"/>
                    <a:pt x="25" y="18"/>
                  </a:cubicBezTo>
                  <a:cubicBezTo>
                    <a:pt x="15" y="20"/>
                    <a:pt x="8" y="28"/>
                    <a:pt x="4" y="36"/>
                  </a:cubicBezTo>
                  <a:cubicBezTo>
                    <a:pt x="3" y="40"/>
                    <a:pt x="2" y="44"/>
                    <a:pt x="0" y="47"/>
                  </a:cubicBezTo>
                  <a:cubicBezTo>
                    <a:pt x="9" y="45"/>
                    <a:pt x="17" y="38"/>
                    <a:pt x="24" y="33"/>
                  </a:cubicBezTo>
                  <a:cubicBezTo>
                    <a:pt x="36" y="25"/>
                    <a:pt x="49" y="19"/>
                    <a:pt x="62" y="19"/>
                  </a:cubicBezTo>
                  <a:cubicBezTo>
                    <a:pt x="69" y="18"/>
                    <a:pt x="80" y="14"/>
                    <a:pt x="80" y="5"/>
                  </a:cubicBezTo>
                  <a:cubicBezTo>
                    <a:pt x="80" y="0"/>
                    <a:pt x="75" y="4"/>
                    <a:pt x="70" y="3"/>
                  </a:cubicBez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5" name="iṡļîḑè"/>
            <p:cNvSpPr/>
            <p:nvPr/>
          </p:nvSpPr>
          <p:spPr bwMode="auto">
            <a:xfrm>
              <a:off x="4841977" y="2906019"/>
              <a:ext cx="96999" cy="216404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0" y="1677"/>
                </a:cxn>
                <a:cxn ang="0">
                  <a:pos x="352" y="2289"/>
                </a:cxn>
                <a:cxn ang="0">
                  <a:pos x="758" y="2289"/>
                </a:cxn>
                <a:cxn ang="0">
                  <a:pos x="1026" y="1769"/>
                </a:cxn>
                <a:cxn ang="0">
                  <a:pos x="605" y="0"/>
                </a:cxn>
                <a:cxn ang="0">
                  <a:pos x="291" y="0"/>
                </a:cxn>
              </a:cxnLst>
              <a:rect l="0" t="0" r="r" b="b"/>
              <a:pathLst>
                <a:path w="1026" h="2289">
                  <a:moveTo>
                    <a:pt x="291" y="0"/>
                  </a:moveTo>
                  <a:lnTo>
                    <a:pt x="0" y="1677"/>
                  </a:lnTo>
                  <a:lnTo>
                    <a:pt x="352" y="2289"/>
                  </a:lnTo>
                  <a:lnTo>
                    <a:pt x="758" y="2289"/>
                  </a:lnTo>
                  <a:lnTo>
                    <a:pt x="1026" y="1769"/>
                  </a:lnTo>
                  <a:lnTo>
                    <a:pt x="605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6" name="í$ḷiḓè"/>
            <p:cNvSpPr/>
            <p:nvPr/>
          </p:nvSpPr>
          <p:spPr bwMode="auto">
            <a:xfrm>
              <a:off x="4849162" y="2906019"/>
              <a:ext cx="83291" cy="23086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222"/>
                </a:cxn>
                <a:cxn ang="0">
                  <a:pos x="64" y="319"/>
                </a:cxn>
                <a:cxn ang="0">
                  <a:pos x="115" y="232"/>
                </a:cxn>
                <a:cxn ang="0">
                  <a:pos x="57" y="0"/>
                </a:cxn>
                <a:cxn ang="0">
                  <a:pos x="34" y="2"/>
                </a:cxn>
              </a:cxnLst>
              <a:rect l="0" t="0" r="r" b="b"/>
              <a:pathLst>
                <a:path w="115" h="319">
                  <a:moveTo>
                    <a:pt x="34" y="2"/>
                  </a:moveTo>
                  <a:cubicBezTo>
                    <a:pt x="34" y="2"/>
                    <a:pt x="11" y="116"/>
                    <a:pt x="0" y="222"/>
                  </a:cubicBezTo>
                  <a:cubicBezTo>
                    <a:pt x="64" y="319"/>
                    <a:pt x="64" y="319"/>
                    <a:pt x="64" y="319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2"/>
                    <a:pt x="96" y="108"/>
                    <a:pt x="57" y="0"/>
                  </a:cubicBezTo>
                  <a:lnTo>
                    <a:pt x="34" y="2"/>
                  </a:lnTo>
                  <a:close/>
                </a:path>
              </a:pathLst>
            </a:custGeom>
            <a:solidFill>
              <a:srgbClr val="A8321B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7" name="íṡḻíḓê"/>
            <p:cNvSpPr/>
            <p:nvPr/>
          </p:nvSpPr>
          <p:spPr bwMode="auto">
            <a:xfrm>
              <a:off x="4885371" y="2906019"/>
              <a:ext cx="47081" cy="2308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1"/>
                </a:cxn>
                <a:cxn ang="0">
                  <a:pos x="0" y="2"/>
                </a:cxn>
                <a:cxn ang="0">
                  <a:pos x="14" y="319"/>
                </a:cxn>
                <a:cxn ang="0">
                  <a:pos x="65" y="232"/>
                </a:cxn>
                <a:cxn ang="0">
                  <a:pos x="7" y="0"/>
                </a:cxn>
              </a:cxnLst>
              <a:rect l="0" t="0" r="r" b="b"/>
              <a:pathLst>
                <a:path w="65" h="319">
                  <a:moveTo>
                    <a:pt x="7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319"/>
                    <a:pt x="14" y="319"/>
                    <a:pt x="14" y="319"/>
                  </a:cubicBezTo>
                  <a:cubicBezTo>
                    <a:pt x="65" y="232"/>
                    <a:pt x="65" y="232"/>
                    <a:pt x="65" y="232"/>
                  </a:cubicBezTo>
                  <a:cubicBezTo>
                    <a:pt x="65" y="232"/>
                    <a:pt x="46" y="108"/>
                    <a:pt x="7" y="0"/>
                  </a:cubicBezTo>
                  <a:close/>
                </a:path>
              </a:pathLst>
            </a:custGeom>
            <a:solidFill>
              <a:srgbClr val="9B2718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8" name="íṥliḍê"/>
            <p:cNvSpPr/>
            <p:nvPr/>
          </p:nvSpPr>
          <p:spPr bwMode="auto">
            <a:xfrm>
              <a:off x="4861547" y="2924171"/>
              <a:ext cx="41882" cy="5426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" y="42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58" y="30"/>
                </a:cxn>
                <a:cxn ang="0">
                  <a:pos x="49" y="0"/>
                </a:cxn>
              </a:cxnLst>
              <a:rect l="0" t="0" r="r" b="b"/>
              <a:pathLst>
                <a:path w="58" h="75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0" y="19"/>
                    <a:pt x="5" y="42"/>
                  </a:cubicBezTo>
                  <a:cubicBezTo>
                    <a:pt x="3" y="52"/>
                    <a:pt x="1" y="63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40" y="62"/>
                    <a:pt x="58" y="30"/>
                  </a:cubicBezTo>
                  <a:cubicBezTo>
                    <a:pt x="55" y="20"/>
                    <a:pt x="52" y="10"/>
                    <a:pt x="49" y="0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49" name="íṥlíḋê"/>
            <p:cNvSpPr/>
            <p:nvPr/>
          </p:nvSpPr>
          <p:spPr bwMode="auto">
            <a:xfrm>
              <a:off x="4852093" y="2975507"/>
              <a:ext cx="65139" cy="64382"/>
            </a:xfrm>
            <a:custGeom>
              <a:avLst/>
              <a:gdLst/>
              <a:ahLst/>
              <a:cxnLst>
                <a:cxn ang="0">
                  <a:pos x="90" y="33"/>
                </a:cxn>
                <a:cxn ang="0">
                  <a:pos x="90" y="33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5" y="53"/>
                </a:cxn>
                <a:cxn ang="0">
                  <a:pos x="5" y="53"/>
                </a:cxn>
                <a:cxn ang="0">
                  <a:pos x="0" y="89"/>
                </a:cxn>
                <a:cxn ang="0">
                  <a:pos x="90" y="33"/>
                </a:cxn>
              </a:cxnLst>
              <a:rect l="0" t="0" r="r" b="b"/>
              <a:pathLst>
                <a:path w="90" h="89">
                  <a:moveTo>
                    <a:pt x="90" y="33"/>
                  </a:moveTo>
                  <a:cubicBezTo>
                    <a:pt x="90" y="33"/>
                    <a:pt x="90" y="33"/>
                    <a:pt x="90" y="33"/>
                  </a:cubicBezTo>
                  <a:cubicBezTo>
                    <a:pt x="88" y="22"/>
                    <a:pt x="85" y="1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1" y="36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3" y="65"/>
                    <a:pt x="2" y="77"/>
                    <a:pt x="0" y="89"/>
                  </a:cubicBezTo>
                  <a:cubicBezTo>
                    <a:pt x="53" y="83"/>
                    <a:pt x="90" y="33"/>
                    <a:pt x="90" y="33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0" name="iṡ1iḑé"/>
            <p:cNvSpPr/>
            <p:nvPr/>
          </p:nvSpPr>
          <p:spPr bwMode="auto">
            <a:xfrm>
              <a:off x="4862965" y="3029773"/>
              <a:ext cx="65139" cy="73837"/>
            </a:xfrm>
            <a:custGeom>
              <a:avLst/>
              <a:gdLst/>
              <a:ahLst/>
              <a:cxnLst>
                <a:cxn ang="0">
                  <a:pos x="15" y="102"/>
                </a:cxn>
                <a:cxn ang="0">
                  <a:pos x="90" y="29"/>
                </a:cxn>
                <a:cxn ang="0">
                  <a:pos x="90" y="29"/>
                </a:cxn>
                <a:cxn ang="0">
                  <a:pos x="85" y="0"/>
                </a:cxn>
                <a:cxn ang="0">
                  <a:pos x="85" y="0"/>
                </a:cxn>
                <a:cxn ang="0">
                  <a:pos x="0" y="81"/>
                </a:cxn>
                <a:cxn ang="0">
                  <a:pos x="15" y="102"/>
                </a:cxn>
              </a:cxnLst>
              <a:rect l="0" t="0" r="r" b="b"/>
              <a:pathLst>
                <a:path w="90" h="102">
                  <a:moveTo>
                    <a:pt x="15" y="102"/>
                  </a:moveTo>
                  <a:cubicBezTo>
                    <a:pt x="54" y="86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9" y="20"/>
                    <a:pt x="87" y="11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54" y="47"/>
                    <a:pt x="0" y="80"/>
                    <a:pt x="0" y="81"/>
                  </a:cubicBezTo>
                  <a:lnTo>
                    <a:pt x="15" y="102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1" name="išľidè"/>
            <p:cNvSpPr/>
            <p:nvPr/>
          </p:nvSpPr>
          <p:spPr bwMode="auto">
            <a:xfrm>
              <a:off x="4865801" y="2885787"/>
              <a:ext cx="39140" cy="2609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0" y="34"/>
                </a:cxn>
                <a:cxn ang="0">
                  <a:pos x="34" y="34"/>
                </a:cxn>
                <a:cxn ang="0">
                  <a:pos x="48" y="0"/>
                </a:cxn>
                <a:cxn ang="0">
                  <a:pos x="1" y="3"/>
                </a:cxn>
              </a:cxnLst>
              <a:rect l="0" t="0" r="r" b="b"/>
              <a:pathLst>
                <a:path w="54" h="36">
                  <a:moveTo>
                    <a:pt x="1" y="3"/>
                  </a:moveTo>
                  <a:cubicBezTo>
                    <a:pt x="0" y="8"/>
                    <a:pt x="1" y="30"/>
                    <a:pt x="10" y="34"/>
                  </a:cubicBezTo>
                  <a:cubicBezTo>
                    <a:pt x="14" y="36"/>
                    <a:pt x="24" y="36"/>
                    <a:pt x="34" y="34"/>
                  </a:cubicBezTo>
                  <a:cubicBezTo>
                    <a:pt x="54" y="30"/>
                    <a:pt x="48" y="0"/>
                    <a:pt x="48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9B2718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2" name="ïšļïdè"/>
            <p:cNvSpPr/>
            <p:nvPr/>
          </p:nvSpPr>
          <p:spPr bwMode="auto">
            <a:xfrm>
              <a:off x="4669061" y="2369782"/>
              <a:ext cx="368237" cy="531226"/>
            </a:xfrm>
            <a:custGeom>
              <a:avLst/>
              <a:gdLst/>
              <a:ahLst/>
              <a:cxnLst>
                <a:cxn ang="0">
                  <a:pos x="4" y="347"/>
                </a:cxn>
                <a:cxn ang="0">
                  <a:pos x="11" y="595"/>
                </a:cxn>
                <a:cxn ang="0">
                  <a:pos x="65" y="669"/>
                </a:cxn>
                <a:cxn ang="0">
                  <a:pos x="224" y="692"/>
                </a:cxn>
                <a:cxn ang="0">
                  <a:pos x="296" y="731"/>
                </a:cxn>
                <a:cxn ang="0">
                  <a:pos x="344" y="703"/>
                </a:cxn>
                <a:cxn ang="0">
                  <a:pos x="457" y="678"/>
                </a:cxn>
                <a:cxn ang="0">
                  <a:pos x="490" y="614"/>
                </a:cxn>
                <a:cxn ang="0">
                  <a:pos x="493" y="319"/>
                </a:cxn>
                <a:cxn ang="0">
                  <a:pos x="416" y="135"/>
                </a:cxn>
                <a:cxn ang="0">
                  <a:pos x="4" y="347"/>
                </a:cxn>
              </a:cxnLst>
              <a:rect l="0" t="0" r="r" b="b"/>
              <a:pathLst>
                <a:path w="509" h="734">
                  <a:moveTo>
                    <a:pt x="4" y="347"/>
                  </a:moveTo>
                  <a:cubicBezTo>
                    <a:pt x="4" y="347"/>
                    <a:pt x="0" y="536"/>
                    <a:pt x="11" y="595"/>
                  </a:cubicBezTo>
                  <a:cubicBezTo>
                    <a:pt x="21" y="654"/>
                    <a:pt x="32" y="660"/>
                    <a:pt x="65" y="669"/>
                  </a:cubicBezTo>
                  <a:cubicBezTo>
                    <a:pt x="99" y="677"/>
                    <a:pt x="209" y="682"/>
                    <a:pt x="224" y="692"/>
                  </a:cubicBezTo>
                  <a:cubicBezTo>
                    <a:pt x="240" y="702"/>
                    <a:pt x="273" y="734"/>
                    <a:pt x="296" y="731"/>
                  </a:cubicBezTo>
                  <a:cubicBezTo>
                    <a:pt x="319" y="728"/>
                    <a:pt x="330" y="706"/>
                    <a:pt x="344" y="703"/>
                  </a:cubicBezTo>
                  <a:cubicBezTo>
                    <a:pt x="358" y="699"/>
                    <a:pt x="439" y="684"/>
                    <a:pt x="457" y="678"/>
                  </a:cubicBezTo>
                  <a:cubicBezTo>
                    <a:pt x="475" y="672"/>
                    <a:pt x="488" y="656"/>
                    <a:pt x="490" y="614"/>
                  </a:cubicBezTo>
                  <a:cubicBezTo>
                    <a:pt x="493" y="572"/>
                    <a:pt x="509" y="401"/>
                    <a:pt x="493" y="319"/>
                  </a:cubicBezTo>
                  <a:cubicBezTo>
                    <a:pt x="477" y="236"/>
                    <a:pt x="467" y="168"/>
                    <a:pt x="416" y="135"/>
                  </a:cubicBezTo>
                  <a:cubicBezTo>
                    <a:pt x="400" y="119"/>
                    <a:pt x="11" y="0"/>
                    <a:pt x="4" y="34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3" name="îŝľíďè"/>
            <p:cNvSpPr/>
            <p:nvPr/>
          </p:nvSpPr>
          <p:spPr bwMode="auto">
            <a:xfrm>
              <a:off x="5011300" y="2639035"/>
              <a:ext cx="76673" cy="107777"/>
            </a:xfrm>
            <a:custGeom>
              <a:avLst/>
              <a:gdLst/>
              <a:ahLst/>
              <a:cxnLst>
                <a:cxn ang="0">
                  <a:pos x="12" y="149"/>
                </a:cxn>
                <a:cxn ang="0">
                  <a:pos x="67" y="24"/>
                </a:cxn>
                <a:cxn ang="0">
                  <a:pos x="0" y="49"/>
                </a:cxn>
                <a:cxn ang="0">
                  <a:pos x="12" y="149"/>
                </a:cxn>
              </a:cxnLst>
              <a:rect l="0" t="0" r="r" b="b"/>
              <a:pathLst>
                <a:path w="106" h="149">
                  <a:moveTo>
                    <a:pt x="12" y="149"/>
                  </a:moveTo>
                  <a:cubicBezTo>
                    <a:pt x="99" y="149"/>
                    <a:pt x="106" y="49"/>
                    <a:pt x="67" y="24"/>
                  </a:cubicBezTo>
                  <a:cubicBezTo>
                    <a:pt x="29" y="0"/>
                    <a:pt x="0" y="49"/>
                    <a:pt x="0" y="49"/>
                  </a:cubicBezTo>
                  <a:lnTo>
                    <a:pt x="12" y="149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4" name="iṧ1ïḍê"/>
            <p:cNvSpPr/>
            <p:nvPr/>
          </p:nvSpPr>
          <p:spPr bwMode="auto">
            <a:xfrm>
              <a:off x="4611108" y="2642628"/>
              <a:ext cx="76767" cy="95581"/>
            </a:xfrm>
            <a:custGeom>
              <a:avLst/>
              <a:gdLst/>
              <a:ahLst/>
              <a:cxnLst>
                <a:cxn ang="0">
                  <a:pos x="92" y="127"/>
                </a:cxn>
                <a:cxn ang="0">
                  <a:pos x="28" y="104"/>
                </a:cxn>
                <a:cxn ang="0">
                  <a:pos x="56" y="1"/>
                </a:cxn>
                <a:cxn ang="0">
                  <a:pos x="100" y="55"/>
                </a:cxn>
                <a:cxn ang="0">
                  <a:pos x="92" y="127"/>
                </a:cxn>
              </a:cxnLst>
              <a:rect l="0" t="0" r="r" b="b"/>
              <a:pathLst>
                <a:path w="106" h="132">
                  <a:moveTo>
                    <a:pt x="92" y="127"/>
                  </a:moveTo>
                  <a:cubicBezTo>
                    <a:pt x="92" y="127"/>
                    <a:pt x="57" y="132"/>
                    <a:pt x="28" y="104"/>
                  </a:cubicBezTo>
                  <a:cubicBezTo>
                    <a:pt x="0" y="76"/>
                    <a:pt x="7" y="2"/>
                    <a:pt x="56" y="1"/>
                  </a:cubicBezTo>
                  <a:cubicBezTo>
                    <a:pt x="106" y="0"/>
                    <a:pt x="100" y="55"/>
                    <a:pt x="100" y="55"/>
                  </a:cubicBezTo>
                  <a:lnTo>
                    <a:pt x="92" y="127"/>
                  </a:ln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5" name="işḻïdè"/>
            <p:cNvSpPr/>
            <p:nvPr/>
          </p:nvSpPr>
          <p:spPr bwMode="auto">
            <a:xfrm>
              <a:off x="4672654" y="2352481"/>
              <a:ext cx="351693" cy="528201"/>
            </a:xfrm>
            <a:custGeom>
              <a:avLst/>
              <a:gdLst/>
              <a:ahLst/>
              <a:cxnLst>
                <a:cxn ang="0">
                  <a:pos x="10" y="347"/>
                </a:cxn>
                <a:cxn ang="0">
                  <a:pos x="3" y="536"/>
                </a:cxn>
                <a:cxn ang="0">
                  <a:pos x="8" y="603"/>
                </a:cxn>
                <a:cxn ang="0">
                  <a:pos x="69" y="669"/>
                </a:cxn>
                <a:cxn ang="0">
                  <a:pos x="198" y="701"/>
                </a:cxn>
                <a:cxn ang="0">
                  <a:pos x="285" y="729"/>
                </a:cxn>
                <a:cxn ang="0">
                  <a:pos x="333" y="710"/>
                </a:cxn>
                <a:cxn ang="0">
                  <a:pos x="444" y="677"/>
                </a:cxn>
                <a:cxn ang="0">
                  <a:pos x="476" y="613"/>
                </a:cxn>
                <a:cxn ang="0">
                  <a:pos x="471" y="317"/>
                </a:cxn>
                <a:cxn ang="0">
                  <a:pos x="406" y="134"/>
                </a:cxn>
                <a:cxn ang="0">
                  <a:pos x="10" y="347"/>
                </a:cxn>
              </a:cxnLst>
              <a:rect l="0" t="0" r="r" b="b"/>
              <a:pathLst>
                <a:path w="486" h="730">
                  <a:moveTo>
                    <a:pt x="10" y="347"/>
                  </a:moveTo>
                  <a:cubicBezTo>
                    <a:pt x="10" y="347"/>
                    <a:pt x="0" y="458"/>
                    <a:pt x="3" y="536"/>
                  </a:cubicBezTo>
                  <a:cubicBezTo>
                    <a:pt x="4" y="560"/>
                    <a:pt x="6" y="589"/>
                    <a:pt x="8" y="603"/>
                  </a:cubicBezTo>
                  <a:cubicBezTo>
                    <a:pt x="18" y="662"/>
                    <a:pt x="36" y="660"/>
                    <a:pt x="69" y="669"/>
                  </a:cubicBezTo>
                  <a:cubicBezTo>
                    <a:pt x="78" y="671"/>
                    <a:pt x="151" y="683"/>
                    <a:pt x="198" y="701"/>
                  </a:cubicBezTo>
                  <a:cubicBezTo>
                    <a:pt x="229" y="712"/>
                    <a:pt x="252" y="728"/>
                    <a:pt x="285" y="729"/>
                  </a:cubicBezTo>
                  <a:cubicBezTo>
                    <a:pt x="311" y="730"/>
                    <a:pt x="310" y="716"/>
                    <a:pt x="333" y="710"/>
                  </a:cubicBezTo>
                  <a:cubicBezTo>
                    <a:pt x="391" y="695"/>
                    <a:pt x="438" y="679"/>
                    <a:pt x="444" y="677"/>
                  </a:cubicBezTo>
                  <a:cubicBezTo>
                    <a:pt x="461" y="671"/>
                    <a:pt x="474" y="655"/>
                    <a:pt x="476" y="613"/>
                  </a:cubicBezTo>
                  <a:cubicBezTo>
                    <a:pt x="479" y="571"/>
                    <a:pt x="486" y="400"/>
                    <a:pt x="471" y="317"/>
                  </a:cubicBezTo>
                  <a:cubicBezTo>
                    <a:pt x="456" y="235"/>
                    <a:pt x="455" y="167"/>
                    <a:pt x="406" y="134"/>
                  </a:cubicBezTo>
                  <a:cubicBezTo>
                    <a:pt x="391" y="118"/>
                    <a:pt x="18" y="0"/>
                    <a:pt x="10" y="347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6" name="í$ḷíḋê"/>
            <p:cNvSpPr/>
            <p:nvPr/>
          </p:nvSpPr>
          <p:spPr bwMode="auto">
            <a:xfrm>
              <a:off x="4685701" y="2364772"/>
              <a:ext cx="309716" cy="211299"/>
            </a:xfrm>
            <a:custGeom>
              <a:avLst/>
              <a:gdLst/>
              <a:ahLst/>
              <a:cxnLst>
                <a:cxn ang="0">
                  <a:pos x="124" y="291"/>
                </a:cxn>
                <a:cxn ang="0">
                  <a:pos x="258" y="279"/>
                </a:cxn>
                <a:cxn ang="0">
                  <a:pos x="428" y="202"/>
                </a:cxn>
                <a:cxn ang="0">
                  <a:pos x="388" y="117"/>
                </a:cxn>
                <a:cxn ang="0">
                  <a:pos x="0" y="261"/>
                </a:cxn>
                <a:cxn ang="0">
                  <a:pos x="54" y="278"/>
                </a:cxn>
                <a:cxn ang="0">
                  <a:pos x="124" y="291"/>
                </a:cxn>
              </a:cxnLst>
              <a:rect l="0" t="0" r="r" b="b"/>
              <a:pathLst>
                <a:path w="428" h="292">
                  <a:moveTo>
                    <a:pt x="124" y="291"/>
                  </a:moveTo>
                  <a:cubicBezTo>
                    <a:pt x="170" y="290"/>
                    <a:pt x="210" y="287"/>
                    <a:pt x="258" y="279"/>
                  </a:cubicBezTo>
                  <a:cubicBezTo>
                    <a:pt x="324" y="269"/>
                    <a:pt x="373" y="228"/>
                    <a:pt x="428" y="202"/>
                  </a:cubicBezTo>
                  <a:cubicBezTo>
                    <a:pt x="420" y="158"/>
                    <a:pt x="419" y="138"/>
                    <a:pt x="388" y="117"/>
                  </a:cubicBezTo>
                  <a:cubicBezTo>
                    <a:pt x="374" y="102"/>
                    <a:pt x="53" y="0"/>
                    <a:pt x="0" y="261"/>
                  </a:cubicBezTo>
                  <a:cubicBezTo>
                    <a:pt x="18" y="267"/>
                    <a:pt x="36" y="273"/>
                    <a:pt x="54" y="278"/>
                  </a:cubicBezTo>
                  <a:cubicBezTo>
                    <a:pt x="76" y="279"/>
                    <a:pt x="101" y="292"/>
                    <a:pt x="124" y="291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7" name="íṡľïḍè"/>
            <p:cNvSpPr/>
            <p:nvPr/>
          </p:nvSpPr>
          <p:spPr bwMode="auto">
            <a:xfrm>
              <a:off x="4636445" y="2482003"/>
              <a:ext cx="81778" cy="27350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7" y="226"/>
                </a:cxn>
                <a:cxn ang="0">
                  <a:pos x="66" y="271"/>
                </a:cxn>
                <a:cxn ang="0">
                  <a:pos x="76" y="371"/>
                </a:cxn>
                <a:cxn ang="0">
                  <a:pos x="94" y="378"/>
                </a:cxn>
                <a:cxn ang="0">
                  <a:pos x="111" y="371"/>
                </a:cxn>
                <a:cxn ang="0">
                  <a:pos x="113" y="36"/>
                </a:cxn>
                <a:cxn ang="0">
                  <a:pos x="12" y="0"/>
                </a:cxn>
              </a:cxnLst>
              <a:rect l="0" t="0" r="r" b="b"/>
              <a:pathLst>
                <a:path w="113" h="378">
                  <a:moveTo>
                    <a:pt x="12" y="0"/>
                  </a:moveTo>
                  <a:cubicBezTo>
                    <a:pt x="12" y="0"/>
                    <a:pt x="0" y="165"/>
                    <a:pt x="7" y="226"/>
                  </a:cubicBezTo>
                  <a:cubicBezTo>
                    <a:pt x="7" y="226"/>
                    <a:pt x="59" y="207"/>
                    <a:pt x="66" y="271"/>
                  </a:cubicBezTo>
                  <a:cubicBezTo>
                    <a:pt x="73" y="337"/>
                    <a:pt x="76" y="371"/>
                    <a:pt x="76" y="371"/>
                  </a:cubicBezTo>
                  <a:cubicBezTo>
                    <a:pt x="76" y="371"/>
                    <a:pt x="77" y="377"/>
                    <a:pt x="94" y="378"/>
                  </a:cubicBezTo>
                  <a:cubicBezTo>
                    <a:pt x="110" y="378"/>
                    <a:pt x="111" y="371"/>
                    <a:pt x="111" y="371"/>
                  </a:cubicBezTo>
                  <a:cubicBezTo>
                    <a:pt x="113" y="36"/>
                    <a:pt x="113" y="36"/>
                    <a:pt x="113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8" name="iṩľïḓè"/>
            <p:cNvSpPr/>
            <p:nvPr/>
          </p:nvSpPr>
          <p:spPr bwMode="auto">
            <a:xfrm>
              <a:off x="4640037" y="2625232"/>
              <a:ext cx="36966" cy="30442"/>
            </a:xfrm>
            <a:custGeom>
              <a:avLst/>
              <a:gdLst/>
              <a:ahLst/>
              <a:cxnLst>
                <a:cxn ang="0">
                  <a:pos x="51" y="42"/>
                </a:cxn>
                <a:cxn ang="0">
                  <a:pos x="51" y="41"/>
                </a:cxn>
                <a:cxn ang="0">
                  <a:pos x="51" y="39"/>
                </a:cxn>
                <a:cxn ang="0">
                  <a:pos x="34" y="0"/>
                </a:cxn>
                <a:cxn ang="0">
                  <a:pos x="0" y="1"/>
                </a:cxn>
                <a:cxn ang="0">
                  <a:pos x="2" y="28"/>
                </a:cxn>
                <a:cxn ang="0">
                  <a:pos x="51" y="42"/>
                </a:cxn>
              </a:cxnLst>
              <a:rect l="0" t="0" r="r" b="b"/>
              <a:pathLst>
                <a:path w="51" h="42">
                  <a:moveTo>
                    <a:pt x="51" y="42"/>
                  </a:move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1" y="39"/>
                    <a:pt x="51" y="39"/>
                  </a:cubicBezTo>
                  <a:cubicBezTo>
                    <a:pt x="48" y="25"/>
                    <a:pt x="42" y="12"/>
                    <a:pt x="34" y="0"/>
                  </a:cubicBezTo>
                  <a:cubicBezTo>
                    <a:pt x="23" y="0"/>
                    <a:pt x="11" y="1"/>
                    <a:pt x="0" y="1"/>
                  </a:cubicBezTo>
                  <a:cubicBezTo>
                    <a:pt x="1" y="11"/>
                    <a:pt x="1" y="20"/>
                    <a:pt x="2" y="28"/>
                  </a:cubicBezTo>
                  <a:cubicBezTo>
                    <a:pt x="2" y="28"/>
                    <a:pt x="34" y="16"/>
                    <a:pt x="51" y="42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59" name="îṥľïdê"/>
            <p:cNvSpPr/>
            <p:nvPr/>
          </p:nvSpPr>
          <p:spPr bwMode="auto">
            <a:xfrm>
              <a:off x="4642212" y="2492875"/>
              <a:ext cx="77429" cy="6580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9"/>
                </a:cxn>
                <a:cxn ang="0">
                  <a:pos x="105" y="91"/>
                </a:cxn>
                <a:cxn ang="0">
                  <a:pos x="107" y="48"/>
                </a:cxn>
                <a:cxn ang="0">
                  <a:pos x="1" y="0"/>
                </a:cxn>
              </a:cxnLst>
              <a:rect l="0" t="0" r="r" b="b"/>
              <a:pathLst>
                <a:path w="107" h="91">
                  <a:moveTo>
                    <a:pt x="1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52" y="90"/>
                    <a:pt x="105" y="91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0" name="îṡľíďe"/>
            <p:cNvSpPr/>
            <p:nvPr/>
          </p:nvSpPr>
          <p:spPr bwMode="auto">
            <a:xfrm>
              <a:off x="4603923" y="2361179"/>
              <a:ext cx="499271" cy="404446"/>
            </a:xfrm>
            <a:custGeom>
              <a:avLst/>
              <a:gdLst/>
              <a:ahLst/>
              <a:cxnLst>
                <a:cxn ang="0">
                  <a:pos x="140" y="10"/>
                </a:cxn>
                <a:cxn ang="0">
                  <a:pos x="246" y="70"/>
                </a:cxn>
                <a:cxn ang="0">
                  <a:pos x="440" y="4"/>
                </a:cxn>
                <a:cxn ang="0">
                  <a:pos x="565" y="104"/>
                </a:cxn>
                <a:cxn ang="0">
                  <a:pos x="674" y="155"/>
                </a:cxn>
                <a:cxn ang="0">
                  <a:pos x="630" y="408"/>
                </a:cxn>
                <a:cxn ang="0">
                  <a:pos x="575" y="418"/>
                </a:cxn>
                <a:cxn ang="0">
                  <a:pos x="566" y="550"/>
                </a:cxn>
                <a:cxn ang="0">
                  <a:pos x="542" y="559"/>
                </a:cxn>
                <a:cxn ang="0">
                  <a:pos x="522" y="550"/>
                </a:cxn>
                <a:cxn ang="0">
                  <a:pos x="524" y="303"/>
                </a:cxn>
                <a:cxn ang="0">
                  <a:pos x="507" y="208"/>
                </a:cxn>
                <a:cxn ang="0">
                  <a:pos x="197" y="270"/>
                </a:cxn>
                <a:cxn ang="0">
                  <a:pos x="0" y="48"/>
                </a:cxn>
                <a:cxn ang="0">
                  <a:pos x="68" y="87"/>
                </a:cxn>
                <a:cxn ang="0">
                  <a:pos x="84" y="13"/>
                </a:cxn>
                <a:cxn ang="0">
                  <a:pos x="114" y="64"/>
                </a:cxn>
                <a:cxn ang="0">
                  <a:pos x="140" y="10"/>
                </a:cxn>
              </a:cxnLst>
              <a:rect l="0" t="0" r="r" b="b"/>
              <a:pathLst>
                <a:path w="690" h="559">
                  <a:moveTo>
                    <a:pt x="140" y="10"/>
                  </a:moveTo>
                  <a:cubicBezTo>
                    <a:pt x="140" y="10"/>
                    <a:pt x="155" y="81"/>
                    <a:pt x="246" y="70"/>
                  </a:cubicBezTo>
                  <a:cubicBezTo>
                    <a:pt x="336" y="59"/>
                    <a:pt x="367" y="0"/>
                    <a:pt x="440" y="4"/>
                  </a:cubicBezTo>
                  <a:cubicBezTo>
                    <a:pt x="513" y="8"/>
                    <a:pt x="565" y="57"/>
                    <a:pt x="565" y="104"/>
                  </a:cubicBezTo>
                  <a:cubicBezTo>
                    <a:pt x="565" y="104"/>
                    <a:pt x="646" y="79"/>
                    <a:pt x="674" y="155"/>
                  </a:cubicBezTo>
                  <a:cubicBezTo>
                    <a:pt x="690" y="201"/>
                    <a:pt x="662" y="277"/>
                    <a:pt x="630" y="408"/>
                  </a:cubicBezTo>
                  <a:cubicBezTo>
                    <a:pt x="630" y="409"/>
                    <a:pt x="605" y="388"/>
                    <a:pt x="575" y="418"/>
                  </a:cubicBezTo>
                  <a:cubicBezTo>
                    <a:pt x="558" y="435"/>
                    <a:pt x="566" y="550"/>
                    <a:pt x="566" y="550"/>
                  </a:cubicBezTo>
                  <a:cubicBezTo>
                    <a:pt x="566" y="550"/>
                    <a:pt x="562" y="559"/>
                    <a:pt x="542" y="559"/>
                  </a:cubicBezTo>
                  <a:cubicBezTo>
                    <a:pt x="523" y="559"/>
                    <a:pt x="522" y="550"/>
                    <a:pt x="522" y="550"/>
                  </a:cubicBezTo>
                  <a:cubicBezTo>
                    <a:pt x="522" y="550"/>
                    <a:pt x="522" y="415"/>
                    <a:pt x="524" y="303"/>
                  </a:cubicBezTo>
                  <a:cubicBezTo>
                    <a:pt x="526" y="257"/>
                    <a:pt x="514" y="222"/>
                    <a:pt x="507" y="208"/>
                  </a:cubicBezTo>
                  <a:cubicBezTo>
                    <a:pt x="507" y="208"/>
                    <a:pt x="368" y="308"/>
                    <a:pt x="197" y="270"/>
                  </a:cubicBezTo>
                  <a:cubicBezTo>
                    <a:pt x="26" y="232"/>
                    <a:pt x="10" y="125"/>
                    <a:pt x="0" y="48"/>
                  </a:cubicBezTo>
                  <a:cubicBezTo>
                    <a:pt x="0" y="48"/>
                    <a:pt x="27" y="72"/>
                    <a:pt x="68" y="87"/>
                  </a:cubicBezTo>
                  <a:cubicBezTo>
                    <a:pt x="68" y="87"/>
                    <a:pt x="54" y="38"/>
                    <a:pt x="84" y="13"/>
                  </a:cubicBezTo>
                  <a:cubicBezTo>
                    <a:pt x="84" y="13"/>
                    <a:pt x="90" y="49"/>
                    <a:pt x="114" y="64"/>
                  </a:cubicBezTo>
                  <a:cubicBezTo>
                    <a:pt x="114" y="64"/>
                    <a:pt x="102" y="35"/>
                    <a:pt x="140" y="1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1" name="íSḷiḑê"/>
            <p:cNvSpPr/>
            <p:nvPr/>
          </p:nvSpPr>
          <p:spPr bwMode="auto">
            <a:xfrm>
              <a:off x="5013474" y="2626745"/>
              <a:ext cx="54267" cy="44812"/>
            </a:xfrm>
            <a:custGeom>
              <a:avLst/>
              <a:gdLst/>
              <a:ahLst/>
              <a:cxnLst>
                <a:cxn ang="0">
                  <a:pos x="30" y="7"/>
                </a:cxn>
                <a:cxn ang="0">
                  <a:pos x="3" y="62"/>
                </a:cxn>
                <a:cxn ang="0">
                  <a:pos x="4" y="62"/>
                </a:cxn>
                <a:cxn ang="0">
                  <a:pos x="9" y="51"/>
                </a:cxn>
                <a:cxn ang="0">
                  <a:pos x="64" y="41"/>
                </a:cxn>
                <a:cxn ang="0">
                  <a:pos x="67" y="30"/>
                </a:cxn>
                <a:cxn ang="0">
                  <a:pos x="68" y="25"/>
                </a:cxn>
                <a:cxn ang="0">
                  <a:pos x="70" y="19"/>
                </a:cxn>
                <a:cxn ang="0">
                  <a:pos x="72" y="12"/>
                </a:cxn>
                <a:cxn ang="0">
                  <a:pos x="72" y="10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30" y="7"/>
                </a:cxn>
              </a:cxnLst>
              <a:rect l="0" t="0" r="r" b="b"/>
              <a:pathLst>
                <a:path w="75" h="62">
                  <a:moveTo>
                    <a:pt x="30" y="7"/>
                  </a:moveTo>
                  <a:cubicBezTo>
                    <a:pt x="12" y="32"/>
                    <a:pt x="0" y="59"/>
                    <a:pt x="3" y="62"/>
                  </a:cubicBezTo>
                  <a:cubicBezTo>
                    <a:pt x="3" y="62"/>
                    <a:pt x="4" y="62"/>
                    <a:pt x="4" y="62"/>
                  </a:cubicBezTo>
                  <a:cubicBezTo>
                    <a:pt x="5" y="57"/>
                    <a:pt x="7" y="53"/>
                    <a:pt x="9" y="51"/>
                  </a:cubicBezTo>
                  <a:cubicBezTo>
                    <a:pt x="39" y="21"/>
                    <a:pt x="64" y="42"/>
                    <a:pt x="64" y="41"/>
                  </a:cubicBezTo>
                  <a:cubicBezTo>
                    <a:pt x="65" y="38"/>
                    <a:pt x="66" y="34"/>
                    <a:pt x="67" y="30"/>
                  </a:cubicBezTo>
                  <a:cubicBezTo>
                    <a:pt x="68" y="28"/>
                    <a:pt x="68" y="27"/>
                    <a:pt x="68" y="25"/>
                  </a:cubicBezTo>
                  <a:cubicBezTo>
                    <a:pt x="69" y="23"/>
                    <a:pt x="69" y="21"/>
                    <a:pt x="70" y="19"/>
                  </a:cubicBezTo>
                  <a:cubicBezTo>
                    <a:pt x="71" y="17"/>
                    <a:pt x="71" y="14"/>
                    <a:pt x="72" y="12"/>
                  </a:cubicBezTo>
                  <a:cubicBezTo>
                    <a:pt x="72" y="11"/>
                    <a:pt x="72" y="10"/>
                    <a:pt x="72" y="10"/>
                  </a:cubicBezTo>
                  <a:cubicBezTo>
                    <a:pt x="73" y="6"/>
                    <a:pt x="74" y="3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0" y="1"/>
                    <a:pt x="45" y="3"/>
                    <a:pt x="30" y="7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2" name="îṡļîdé"/>
            <p:cNvSpPr/>
            <p:nvPr/>
          </p:nvSpPr>
          <p:spPr bwMode="auto">
            <a:xfrm>
              <a:off x="4714630" y="2574653"/>
              <a:ext cx="48500" cy="48405"/>
            </a:xfrm>
            <a:custGeom>
              <a:avLst/>
              <a:gdLst/>
              <a:ahLst/>
              <a:cxnLst>
                <a:cxn ang="0">
                  <a:pos x="67" y="28"/>
                </a:cxn>
                <a:cxn ang="0">
                  <a:pos x="33" y="3"/>
                </a:cxn>
                <a:cxn ang="0">
                  <a:pos x="1" y="41"/>
                </a:cxn>
                <a:cxn ang="0">
                  <a:pos x="0" y="67"/>
                </a:cxn>
                <a:cxn ang="0">
                  <a:pos x="67" y="28"/>
                </a:cxn>
              </a:cxnLst>
              <a:rect l="0" t="0" r="r" b="b"/>
              <a:pathLst>
                <a:path w="67" h="67">
                  <a:moveTo>
                    <a:pt x="67" y="28"/>
                  </a:moveTo>
                  <a:cubicBezTo>
                    <a:pt x="67" y="28"/>
                    <a:pt x="55" y="0"/>
                    <a:pt x="33" y="3"/>
                  </a:cubicBezTo>
                  <a:cubicBezTo>
                    <a:pt x="11" y="6"/>
                    <a:pt x="1" y="41"/>
                    <a:pt x="1" y="4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29" y="24"/>
                    <a:pt x="67" y="28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3" name="ïsľîḑe"/>
            <p:cNvSpPr/>
            <p:nvPr/>
          </p:nvSpPr>
          <p:spPr bwMode="auto">
            <a:xfrm>
              <a:off x="4927347" y="2584769"/>
              <a:ext cx="47743" cy="4916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" y="36"/>
                </a:cxn>
                <a:cxn ang="0">
                  <a:pos x="49" y="68"/>
                </a:cxn>
                <a:cxn ang="0">
                  <a:pos x="63" y="48"/>
                </a:cxn>
                <a:cxn ang="0">
                  <a:pos x="20" y="0"/>
                </a:cxn>
              </a:cxnLst>
              <a:rect l="0" t="0" r="r" b="b"/>
              <a:pathLst>
                <a:path w="66" h="68">
                  <a:moveTo>
                    <a:pt x="20" y="0"/>
                  </a:moveTo>
                  <a:cubicBezTo>
                    <a:pt x="20" y="0"/>
                    <a:pt x="0" y="18"/>
                    <a:pt x="1" y="36"/>
                  </a:cubicBezTo>
                  <a:cubicBezTo>
                    <a:pt x="1" y="36"/>
                    <a:pt x="33" y="33"/>
                    <a:pt x="49" y="68"/>
                  </a:cubicBezTo>
                  <a:cubicBezTo>
                    <a:pt x="49" y="68"/>
                    <a:pt x="66" y="61"/>
                    <a:pt x="63" y="48"/>
                  </a:cubicBezTo>
                  <a:cubicBezTo>
                    <a:pt x="60" y="35"/>
                    <a:pt x="46" y="1"/>
                    <a:pt x="20" y="0"/>
                  </a:cubicBezTo>
                  <a:close/>
                </a:path>
              </a:pathLst>
            </a:custGeom>
            <a:solidFill>
              <a:srgbClr val="44302C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4" name="îś1îḋé"/>
            <p:cNvSpPr/>
            <p:nvPr/>
          </p:nvSpPr>
          <p:spPr bwMode="auto">
            <a:xfrm>
              <a:off x="4735618" y="2637617"/>
              <a:ext cx="50674" cy="50579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33" y="69"/>
                </a:cxn>
                <a:cxn ang="0">
                  <a:pos x="1" y="33"/>
                </a:cxn>
                <a:cxn ang="0">
                  <a:pos x="37" y="1"/>
                </a:cxn>
                <a:cxn ang="0">
                  <a:pos x="69" y="37"/>
                </a:cxn>
              </a:cxnLst>
              <a:rect l="0" t="0" r="r" b="b"/>
              <a:pathLst>
                <a:path w="70" h="70">
                  <a:moveTo>
                    <a:pt x="69" y="37"/>
                  </a:moveTo>
                  <a:cubicBezTo>
                    <a:pt x="68" y="55"/>
                    <a:pt x="52" y="70"/>
                    <a:pt x="33" y="69"/>
                  </a:cubicBezTo>
                  <a:cubicBezTo>
                    <a:pt x="15" y="68"/>
                    <a:pt x="0" y="52"/>
                    <a:pt x="1" y="33"/>
                  </a:cubicBezTo>
                  <a:cubicBezTo>
                    <a:pt x="2" y="14"/>
                    <a:pt x="18" y="0"/>
                    <a:pt x="37" y="1"/>
                  </a:cubicBezTo>
                  <a:cubicBezTo>
                    <a:pt x="56" y="2"/>
                    <a:pt x="70" y="18"/>
                    <a:pt x="69" y="37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5" name="iṥ1ïḑê"/>
            <p:cNvSpPr/>
            <p:nvPr/>
          </p:nvSpPr>
          <p:spPr bwMode="auto">
            <a:xfrm>
              <a:off x="4750745" y="2641210"/>
              <a:ext cx="27511" cy="21650"/>
            </a:xfrm>
            <a:custGeom>
              <a:avLst/>
              <a:gdLst/>
              <a:ahLst/>
              <a:cxnLst>
                <a:cxn ang="0">
                  <a:pos x="35" y="21"/>
                </a:cxn>
                <a:cxn ang="0">
                  <a:pos x="14" y="26"/>
                </a:cxn>
                <a:cxn ang="0">
                  <a:pos x="3" y="8"/>
                </a:cxn>
                <a:cxn ang="0">
                  <a:pos x="24" y="3"/>
                </a:cxn>
                <a:cxn ang="0">
                  <a:pos x="35" y="21"/>
                </a:cxn>
              </a:cxnLst>
              <a:rect l="0" t="0" r="r" b="b"/>
              <a:pathLst>
                <a:path w="38" h="30">
                  <a:moveTo>
                    <a:pt x="35" y="21"/>
                  </a:moveTo>
                  <a:cubicBezTo>
                    <a:pt x="32" y="28"/>
                    <a:pt x="23" y="30"/>
                    <a:pt x="14" y="26"/>
                  </a:cubicBezTo>
                  <a:cubicBezTo>
                    <a:pt x="5" y="22"/>
                    <a:pt x="0" y="14"/>
                    <a:pt x="3" y="8"/>
                  </a:cubicBezTo>
                  <a:cubicBezTo>
                    <a:pt x="6" y="2"/>
                    <a:pt x="15" y="0"/>
                    <a:pt x="24" y="3"/>
                  </a:cubicBezTo>
                  <a:cubicBezTo>
                    <a:pt x="33" y="7"/>
                    <a:pt x="38" y="15"/>
                    <a:pt x="35" y="21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6" name="íşļíḑè"/>
            <p:cNvSpPr/>
            <p:nvPr/>
          </p:nvSpPr>
          <p:spPr bwMode="auto">
            <a:xfrm>
              <a:off x="4911465" y="2637617"/>
              <a:ext cx="50579" cy="50579"/>
            </a:xfrm>
            <a:custGeom>
              <a:avLst/>
              <a:gdLst/>
              <a:ahLst/>
              <a:cxnLst>
                <a:cxn ang="0">
                  <a:pos x="69" y="37"/>
                </a:cxn>
                <a:cxn ang="0">
                  <a:pos x="33" y="69"/>
                </a:cxn>
                <a:cxn ang="0">
                  <a:pos x="1" y="33"/>
                </a:cxn>
                <a:cxn ang="0">
                  <a:pos x="37" y="1"/>
                </a:cxn>
                <a:cxn ang="0">
                  <a:pos x="69" y="37"/>
                </a:cxn>
              </a:cxnLst>
              <a:rect l="0" t="0" r="r" b="b"/>
              <a:pathLst>
                <a:path w="70" h="70">
                  <a:moveTo>
                    <a:pt x="69" y="37"/>
                  </a:moveTo>
                  <a:cubicBezTo>
                    <a:pt x="68" y="55"/>
                    <a:pt x="52" y="70"/>
                    <a:pt x="33" y="69"/>
                  </a:cubicBezTo>
                  <a:cubicBezTo>
                    <a:pt x="14" y="68"/>
                    <a:pt x="0" y="52"/>
                    <a:pt x="1" y="33"/>
                  </a:cubicBezTo>
                  <a:cubicBezTo>
                    <a:pt x="2" y="14"/>
                    <a:pt x="18" y="0"/>
                    <a:pt x="37" y="1"/>
                  </a:cubicBezTo>
                  <a:cubicBezTo>
                    <a:pt x="56" y="2"/>
                    <a:pt x="70" y="18"/>
                    <a:pt x="69" y="37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7" name="îşḻîḋè"/>
            <p:cNvSpPr/>
            <p:nvPr/>
          </p:nvSpPr>
          <p:spPr bwMode="auto">
            <a:xfrm>
              <a:off x="4926591" y="2641210"/>
              <a:ext cx="26850" cy="21650"/>
            </a:xfrm>
            <a:custGeom>
              <a:avLst/>
              <a:gdLst/>
              <a:ahLst/>
              <a:cxnLst>
                <a:cxn ang="0">
                  <a:pos x="35" y="21"/>
                </a:cxn>
                <a:cxn ang="0">
                  <a:pos x="14" y="26"/>
                </a:cxn>
                <a:cxn ang="0">
                  <a:pos x="3" y="8"/>
                </a:cxn>
                <a:cxn ang="0">
                  <a:pos x="24" y="3"/>
                </a:cxn>
                <a:cxn ang="0">
                  <a:pos x="35" y="21"/>
                </a:cxn>
              </a:cxnLst>
              <a:rect l="0" t="0" r="r" b="b"/>
              <a:pathLst>
                <a:path w="37" h="30">
                  <a:moveTo>
                    <a:pt x="35" y="21"/>
                  </a:moveTo>
                  <a:cubicBezTo>
                    <a:pt x="32" y="28"/>
                    <a:pt x="23" y="30"/>
                    <a:pt x="14" y="26"/>
                  </a:cubicBezTo>
                  <a:cubicBezTo>
                    <a:pt x="5" y="22"/>
                    <a:pt x="0" y="14"/>
                    <a:pt x="3" y="8"/>
                  </a:cubicBezTo>
                  <a:cubicBezTo>
                    <a:pt x="5" y="2"/>
                    <a:pt x="15" y="0"/>
                    <a:pt x="24" y="3"/>
                  </a:cubicBezTo>
                  <a:cubicBezTo>
                    <a:pt x="32" y="7"/>
                    <a:pt x="37" y="15"/>
                    <a:pt x="35" y="21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8" name="ïşľïďê"/>
            <p:cNvSpPr/>
            <p:nvPr/>
          </p:nvSpPr>
          <p:spPr bwMode="auto">
            <a:xfrm>
              <a:off x="4786954" y="2673070"/>
              <a:ext cx="133870" cy="150509"/>
            </a:xfrm>
            <a:custGeom>
              <a:avLst/>
              <a:gdLst/>
              <a:ahLst/>
              <a:cxnLst>
                <a:cxn ang="0">
                  <a:pos x="49" y="22"/>
                </a:cxn>
                <a:cxn ang="0">
                  <a:pos x="46" y="167"/>
                </a:cxn>
                <a:cxn ang="0">
                  <a:pos x="166" y="157"/>
                </a:cxn>
                <a:cxn ang="0">
                  <a:pos x="135" y="20"/>
                </a:cxn>
                <a:cxn ang="0">
                  <a:pos x="95" y="1"/>
                </a:cxn>
                <a:cxn ang="0">
                  <a:pos x="49" y="22"/>
                </a:cxn>
              </a:cxnLst>
              <a:rect l="0" t="0" r="r" b="b"/>
              <a:pathLst>
                <a:path w="185" h="208">
                  <a:moveTo>
                    <a:pt x="49" y="22"/>
                  </a:moveTo>
                  <a:cubicBezTo>
                    <a:pt x="49" y="22"/>
                    <a:pt x="0" y="126"/>
                    <a:pt x="46" y="167"/>
                  </a:cubicBezTo>
                  <a:cubicBezTo>
                    <a:pt x="93" y="208"/>
                    <a:pt x="155" y="186"/>
                    <a:pt x="166" y="157"/>
                  </a:cubicBezTo>
                  <a:cubicBezTo>
                    <a:pt x="185" y="107"/>
                    <a:pt x="142" y="90"/>
                    <a:pt x="135" y="20"/>
                  </a:cubicBezTo>
                  <a:cubicBezTo>
                    <a:pt x="135" y="20"/>
                    <a:pt x="122" y="2"/>
                    <a:pt x="95" y="1"/>
                  </a:cubicBezTo>
                  <a:cubicBezTo>
                    <a:pt x="68" y="0"/>
                    <a:pt x="49" y="22"/>
                    <a:pt x="49" y="22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69" name="ísḷíďé"/>
            <p:cNvSpPr/>
            <p:nvPr/>
          </p:nvSpPr>
          <p:spPr bwMode="auto">
            <a:xfrm>
              <a:off x="4793477" y="2670895"/>
              <a:ext cx="119405" cy="133114"/>
            </a:xfrm>
            <a:custGeom>
              <a:avLst/>
              <a:gdLst/>
              <a:ahLst/>
              <a:cxnLst>
                <a:cxn ang="0">
                  <a:pos x="44" y="21"/>
                </a:cxn>
                <a:cxn ang="0">
                  <a:pos x="42" y="146"/>
                </a:cxn>
                <a:cxn ang="0">
                  <a:pos x="148" y="137"/>
                </a:cxn>
                <a:cxn ang="0">
                  <a:pos x="122" y="16"/>
                </a:cxn>
                <a:cxn ang="0">
                  <a:pos x="85" y="1"/>
                </a:cxn>
                <a:cxn ang="0">
                  <a:pos x="44" y="21"/>
                </a:cxn>
              </a:cxnLst>
              <a:rect l="0" t="0" r="r" b="b"/>
              <a:pathLst>
                <a:path w="165" h="184">
                  <a:moveTo>
                    <a:pt x="44" y="21"/>
                  </a:moveTo>
                  <a:cubicBezTo>
                    <a:pt x="44" y="21"/>
                    <a:pt x="0" y="109"/>
                    <a:pt x="42" y="146"/>
                  </a:cubicBezTo>
                  <a:cubicBezTo>
                    <a:pt x="83" y="184"/>
                    <a:pt x="139" y="164"/>
                    <a:pt x="148" y="137"/>
                  </a:cubicBezTo>
                  <a:cubicBezTo>
                    <a:pt x="165" y="91"/>
                    <a:pt x="128" y="80"/>
                    <a:pt x="122" y="16"/>
                  </a:cubicBezTo>
                  <a:cubicBezTo>
                    <a:pt x="122" y="16"/>
                    <a:pt x="109" y="2"/>
                    <a:pt x="85" y="1"/>
                  </a:cubicBezTo>
                  <a:cubicBezTo>
                    <a:pt x="61" y="0"/>
                    <a:pt x="44" y="21"/>
                    <a:pt x="44" y="21"/>
                  </a:cubicBezTo>
                  <a:close/>
                </a:path>
              </a:pathLst>
            </a:custGeom>
            <a:solidFill>
              <a:srgbClr val="F9DAB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0" name="ïšḷíḋe"/>
            <p:cNvSpPr/>
            <p:nvPr/>
          </p:nvSpPr>
          <p:spPr bwMode="auto">
            <a:xfrm>
              <a:off x="4792059" y="2796824"/>
              <a:ext cx="162043" cy="88207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217" y="1"/>
                </a:cxn>
                <a:cxn ang="0">
                  <a:pos x="222" y="2"/>
                </a:cxn>
                <a:cxn ang="0">
                  <a:pos x="223" y="5"/>
                </a:cxn>
                <a:cxn ang="0">
                  <a:pos x="0" y="52"/>
                </a:cxn>
              </a:cxnLst>
              <a:rect l="0" t="0" r="r" b="b"/>
              <a:pathLst>
                <a:path w="224" h="122">
                  <a:moveTo>
                    <a:pt x="0" y="52"/>
                  </a:moveTo>
                  <a:cubicBezTo>
                    <a:pt x="0" y="52"/>
                    <a:pt x="136" y="111"/>
                    <a:pt x="217" y="1"/>
                  </a:cubicBezTo>
                  <a:cubicBezTo>
                    <a:pt x="217" y="1"/>
                    <a:pt x="220" y="0"/>
                    <a:pt x="222" y="2"/>
                  </a:cubicBezTo>
                  <a:cubicBezTo>
                    <a:pt x="224" y="3"/>
                    <a:pt x="223" y="5"/>
                    <a:pt x="223" y="5"/>
                  </a:cubicBezTo>
                  <a:cubicBezTo>
                    <a:pt x="223" y="5"/>
                    <a:pt x="145" y="122"/>
                    <a:pt x="0" y="52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1" name="ïŝḷïde"/>
            <p:cNvSpPr/>
            <p:nvPr/>
          </p:nvSpPr>
          <p:spPr bwMode="auto">
            <a:xfrm>
              <a:off x="4936045" y="2770731"/>
              <a:ext cx="30348" cy="26093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32" y="33"/>
                </a:cxn>
                <a:cxn ang="0">
                  <a:pos x="38" y="36"/>
                </a:cxn>
                <a:cxn ang="0">
                  <a:pos x="42" y="33"/>
                </a:cxn>
                <a:cxn ang="0">
                  <a:pos x="4" y="14"/>
                </a:cxn>
                <a:cxn ang="0">
                  <a:pos x="1" y="16"/>
                </a:cxn>
                <a:cxn ang="0">
                  <a:pos x="1" y="19"/>
                </a:cxn>
              </a:cxnLst>
              <a:rect l="0" t="0" r="r" b="b"/>
              <a:pathLst>
                <a:path w="42" h="36">
                  <a:moveTo>
                    <a:pt x="1" y="19"/>
                  </a:moveTo>
                  <a:cubicBezTo>
                    <a:pt x="1" y="19"/>
                    <a:pt x="25" y="7"/>
                    <a:pt x="32" y="33"/>
                  </a:cubicBezTo>
                  <a:cubicBezTo>
                    <a:pt x="32" y="33"/>
                    <a:pt x="34" y="36"/>
                    <a:pt x="38" y="36"/>
                  </a:cubicBezTo>
                  <a:cubicBezTo>
                    <a:pt x="42" y="36"/>
                    <a:pt x="42" y="33"/>
                    <a:pt x="42" y="33"/>
                  </a:cubicBezTo>
                  <a:cubicBezTo>
                    <a:pt x="42" y="33"/>
                    <a:pt x="38" y="0"/>
                    <a:pt x="4" y="14"/>
                  </a:cubicBezTo>
                  <a:cubicBezTo>
                    <a:pt x="3" y="15"/>
                    <a:pt x="2" y="15"/>
                    <a:pt x="1" y="16"/>
                  </a:cubicBezTo>
                  <a:cubicBezTo>
                    <a:pt x="0" y="17"/>
                    <a:pt x="1" y="19"/>
                    <a:pt x="1" y="19"/>
                  </a:cubicBezTo>
                  <a:close/>
                </a:path>
              </a:pathLst>
            </a:custGeom>
            <a:solidFill>
              <a:srgbClr val="47413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2" name="ïṩļïďé"/>
            <p:cNvSpPr/>
            <p:nvPr/>
          </p:nvSpPr>
          <p:spPr bwMode="auto">
            <a:xfrm>
              <a:off x="5020659" y="2691127"/>
              <a:ext cx="63721" cy="55685"/>
            </a:xfrm>
            <a:custGeom>
              <a:avLst/>
              <a:gdLst/>
              <a:ahLst/>
              <a:cxnLst>
                <a:cxn ang="0">
                  <a:pos x="10" y="77"/>
                </a:cxn>
                <a:cxn ang="0">
                  <a:pos x="0" y="71"/>
                </a:cxn>
                <a:cxn ang="0">
                  <a:pos x="72" y="0"/>
                </a:cxn>
                <a:cxn ang="0">
                  <a:pos x="10" y="77"/>
                </a:cxn>
              </a:cxnLst>
              <a:rect l="0" t="0" r="r" b="b"/>
              <a:pathLst>
                <a:path w="88" h="77">
                  <a:moveTo>
                    <a:pt x="10" y="77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71" y="48"/>
                    <a:pt x="72" y="0"/>
                  </a:cubicBezTo>
                  <a:cubicBezTo>
                    <a:pt x="72" y="0"/>
                    <a:pt x="88" y="53"/>
                    <a:pt x="10" y="77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3" name="iSḻîḑè"/>
            <p:cNvSpPr/>
            <p:nvPr/>
          </p:nvSpPr>
          <p:spPr bwMode="auto">
            <a:xfrm>
              <a:off x="4628503" y="2657093"/>
              <a:ext cx="48500" cy="58615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25" y="15"/>
                </a:cxn>
                <a:cxn ang="0">
                  <a:pos x="20" y="65"/>
                </a:cxn>
                <a:cxn ang="0">
                  <a:pos x="55" y="79"/>
                </a:cxn>
              </a:cxnLst>
              <a:rect l="0" t="0" r="r" b="b"/>
              <a:pathLst>
                <a:path w="67" h="81">
                  <a:moveTo>
                    <a:pt x="55" y="79"/>
                  </a:moveTo>
                  <a:cubicBezTo>
                    <a:pt x="55" y="79"/>
                    <a:pt x="67" y="0"/>
                    <a:pt x="25" y="15"/>
                  </a:cubicBezTo>
                  <a:cubicBezTo>
                    <a:pt x="0" y="24"/>
                    <a:pt x="4" y="50"/>
                    <a:pt x="20" y="65"/>
                  </a:cubicBezTo>
                  <a:cubicBezTo>
                    <a:pt x="30" y="75"/>
                    <a:pt x="44" y="81"/>
                    <a:pt x="55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4" name="i$ļiḍé"/>
            <p:cNvSpPr/>
            <p:nvPr/>
          </p:nvSpPr>
          <p:spPr bwMode="auto">
            <a:xfrm>
              <a:off x="4629260" y="2670895"/>
              <a:ext cx="40464" cy="44812"/>
            </a:xfrm>
            <a:custGeom>
              <a:avLst/>
              <a:gdLst/>
              <a:ahLst/>
              <a:cxnLst>
                <a:cxn ang="0">
                  <a:pos x="54" y="59"/>
                </a:cxn>
                <a:cxn ang="0">
                  <a:pos x="56" y="39"/>
                </a:cxn>
                <a:cxn ang="0">
                  <a:pos x="9" y="31"/>
                </a:cxn>
                <a:cxn ang="0">
                  <a:pos x="54" y="59"/>
                </a:cxn>
              </a:cxnLst>
              <a:rect l="0" t="0" r="r" b="b"/>
              <a:pathLst>
                <a:path w="56" h="62">
                  <a:moveTo>
                    <a:pt x="54" y="59"/>
                  </a:move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0" y="0"/>
                    <a:pt x="9" y="31"/>
                  </a:cubicBezTo>
                  <a:cubicBezTo>
                    <a:pt x="18" y="62"/>
                    <a:pt x="54" y="59"/>
                    <a:pt x="54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5" name="ïs1iḍé"/>
            <p:cNvSpPr/>
            <p:nvPr/>
          </p:nvSpPr>
          <p:spPr bwMode="auto">
            <a:xfrm>
              <a:off x="4720397" y="2685360"/>
              <a:ext cx="14465" cy="5767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6" y="8"/>
                </a:cxn>
                <a:cxn ang="0">
                  <a:pos x="3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16" y="1"/>
                </a:cxn>
                <a:cxn ang="0">
                  <a:pos x="20" y="5"/>
                </a:cxn>
              </a:cxnLst>
              <a:rect l="0" t="0" r="r" b="b"/>
              <a:pathLst>
                <a:path w="20" h="8">
                  <a:moveTo>
                    <a:pt x="20" y="5"/>
                  </a:moveTo>
                  <a:cubicBezTo>
                    <a:pt x="19" y="7"/>
                    <a:pt x="18" y="8"/>
                    <a:pt x="16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20" y="3"/>
                    <a:pt x="20" y="5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6" name="îṡḷïḓé"/>
            <p:cNvSpPr/>
            <p:nvPr/>
          </p:nvSpPr>
          <p:spPr bwMode="auto">
            <a:xfrm>
              <a:off x="4969324" y="2688953"/>
              <a:ext cx="12290" cy="4349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6" y="4"/>
                </a:cxn>
              </a:cxnLst>
              <a:rect l="0" t="0" r="r" b="b"/>
              <a:pathLst>
                <a:path w="17" h="6">
                  <a:moveTo>
                    <a:pt x="16" y="4"/>
                  </a:moveTo>
                  <a:cubicBezTo>
                    <a:pt x="16" y="5"/>
                    <a:pt x="15" y="6"/>
                    <a:pt x="1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7" y="2"/>
                    <a:pt x="16" y="4"/>
                  </a:cubicBez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7" name="îsḻíḓè"/>
            <p:cNvSpPr/>
            <p:nvPr/>
          </p:nvSpPr>
          <p:spPr bwMode="auto">
            <a:xfrm>
              <a:off x="4854267" y="2859694"/>
              <a:ext cx="34697" cy="11629"/>
            </a:xfrm>
            <a:custGeom>
              <a:avLst/>
              <a:gdLst/>
              <a:ahLst/>
              <a:cxnLst>
                <a:cxn ang="0">
                  <a:pos x="48" y="10"/>
                </a:cxn>
                <a:cxn ang="0">
                  <a:pos x="24" y="16"/>
                </a:cxn>
                <a:cxn ang="0">
                  <a:pos x="0" y="7"/>
                </a:cxn>
                <a:cxn ang="0">
                  <a:pos x="24" y="1"/>
                </a:cxn>
                <a:cxn ang="0">
                  <a:pos x="48" y="10"/>
                </a:cxn>
              </a:cxnLst>
              <a:rect l="0" t="0" r="r" b="b"/>
              <a:pathLst>
                <a:path w="48" h="16">
                  <a:moveTo>
                    <a:pt x="48" y="10"/>
                  </a:moveTo>
                  <a:cubicBezTo>
                    <a:pt x="48" y="14"/>
                    <a:pt x="37" y="16"/>
                    <a:pt x="24" y="16"/>
                  </a:cubicBezTo>
                  <a:cubicBezTo>
                    <a:pt x="10" y="15"/>
                    <a:pt x="0" y="11"/>
                    <a:pt x="0" y="7"/>
                  </a:cubicBezTo>
                  <a:cubicBezTo>
                    <a:pt x="0" y="3"/>
                    <a:pt x="11" y="0"/>
                    <a:pt x="24" y="1"/>
                  </a:cubicBezTo>
                  <a:cubicBezTo>
                    <a:pt x="38" y="1"/>
                    <a:pt x="48" y="5"/>
                    <a:pt x="48" y="10"/>
                  </a:cubicBezTo>
                  <a:close/>
                </a:path>
              </a:pathLst>
            </a:custGeom>
            <a:solidFill>
              <a:srgbClr val="FFE9CF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8" name="íṩliḋê"/>
            <p:cNvSpPr/>
            <p:nvPr/>
          </p:nvSpPr>
          <p:spPr bwMode="auto">
            <a:xfrm>
              <a:off x="4997497" y="2447968"/>
              <a:ext cx="80360" cy="123754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8" y="154"/>
                </a:cxn>
                <a:cxn ang="0">
                  <a:pos x="18" y="171"/>
                </a:cxn>
                <a:cxn ang="0">
                  <a:pos x="108" y="69"/>
                </a:cxn>
                <a:cxn ang="0">
                  <a:pos x="99" y="30"/>
                </a:cxn>
                <a:cxn ang="0">
                  <a:pos x="42" y="20"/>
                </a:cxn>
                <a:cxn ang="0">
                  <a:pos x="27" y="59"/>
                </a:cxn>
                <a:cxn ang="0">
                  <a:pos x="17" y="76"/>
                </a:cxn>
                <a:cxn ang="0">
                  <a:pos x="0" y="90"/>
                </a:cxn>
              </a:cxnLst>
              <a:rect l="0" t="0" r="r" b="b"/>
              <a:pathLst>
                <a:path w="111" h="171">
                  <a:moveTo>
                    <a:pt x="0" y="90"/>
                  </a:moveTo>
                  <a:cubicBezTo>
                    <a:pt x="17" y="106"/>
                    <a:pt x="18" y="132"/>
                    <a:pt x="18" y="154"/>
                  </a:cubicBezTo>
                  <a:cubicBezTo>
                    <a:pt x="18" y="160"/>
                    <a:pt x="18" y="165"/>
                    <a:pt x="18" y="171"/>
                  </a:cubicBezTo>
                  <a:cubicBezTo>
                    <a:pt x="42" y="155"/>
                    <a:pt x="103" y="94"/>
                    <a:pt x="108" y="69"/>
                  </a:cubicBezTo>
                  <a:cubicBezTo>
                    <a:pt x="111" y="55"/>
                    <a:pt x="103" y="43"/>
                    <a:pt x="99" y="30"/>
                  </a:cubicBezTo>
                  <a:cubicBezTo>
                    <a:pt x="96" y="20"/>
                    <a:pt x="74" y="0"/>
                    <a:pt x="42" y="20"/>
                  </a:cubicBezTo>
                  <a:cubicBezTo>
                    <a:pt x="36" y="33"/>
                    <a:pt x="33" y="46"/>
                    <a:pt x="27" y="59"/>
                  </a:cubicBezTo>
                  <a:cubicBezTo>
                    <a:pt x="24" y="65"/>
                    <a:pt x="21" y="71"/>
                    <a:pt x="17" y="76"/>
                  </a:cubicBezTo>
                  <a:cubicBezTo>
                    <a:pt x="12" y="82"/>
                    <a:pt x="5" y="85"/>
                    <a:pt x="0" y="90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79" name="î$líḋê"/>
            <p:cNvSpPr/>
            <p:nvPr/>
          </p:nvSpPr>
          <p:spPr bwMode="auto">
            <a:xfrm>
              <a:off x="4957033" y="2440783"/>
              <a:ext cx="55685" cy="67975"/>
            </a:xfrm>
            <a:custGeom>
              <a:avLst/>
              <a:gdLst/>
              <a:ahLst/>
              <a:cxnLst>
                <a:cxn ang="0">
                  <a:pos x="77" y="5"/>
                </a:cxn>
                <a:cxn ang="0">
                  <a:pos x="0" y="94"/>
                </a:cxn>
                <a:cxn ang="0">
                  <a:pos x="76" y="8"/>
                </a:cxn>
                <a:cxn ang="0">
                  <a:pos x="77" y="5"/>
                </a:cxn>
              </a:cxnLst>
              <a:rect l="0" t="0" r="r" b="b"/>
              <a:pathLst>
                <a:path w="77" h="94">
                  <a:moveTo>
                    <a:pt x="77" y="5"/>
                  </a:moveTo>
                  <a:cubicBezTo>
                    <a:pt x="60" y="0"/>
                    <a:pt x="17" y="83"/>
                    <a:pt x="0" y="94"/>
                  </a:cubicBezTo>
                  <a:cubicBezTo>
                    <a:pt x="35" y="87"/>
                    <a:pt x="70" y="41"/>
                    <a:pt x="76" y="8"/>
                  </a:cubicBezTo>
                  <a:lnTo>
                    <a:pt x="77" y="5"/>
                  </a:ln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0" name="íṣliḓê"/>
            <p:cNvSpPr/>
            <p:nvPr/>
          </p:nvSpPr>
          <p:spPr bwMode="auto">
            <a:xfrm>
              <a:off x="4860791" y="2377062"/>
              <a:ext cx="115056" cy="2751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61" y="4"/>
                </a:cxn>
                <a:cxn ang="0">
                  <a:pos x="81" y="1"/>
                </a:cxn>
                <a:cxn ang="0">
                  <a:pos x="132" y="13"/>
                </a:cxn>
                <a:cxn ang="0">
                  <a:pos x="159" y="36"/>
                </a:cxn>
                <a:cxn ang="0">
                  <a:pos x="127" y="35"/>
                </a:cxn>
                <a:cxn ang="0">
                  <a:pos x="95" y="31"/>
                </a:cxn>
                <a:cxn ang="0">
                  <a:pos x="33" y="30"/>
                </a:cxn>
                <a:cxn ang="0">
                  <a:pos x="0" y="37"/>
                </a:cxn>
              </a:cxnLst>
              <a:rect l="0" t="0" r="r" b="b"/>
              <a:pathLst>
                <a:path w="159" h="38">
                  <a:moveTo>
                    <a:pt x="0" y="37"/>
                  </a:moveTo>
                  <a:cubicBezTo>
                    <a:pt x="21" y="28"/>
                    <a:pt x="39" y="12"/>
                    <a:pt x="61" y="4"/>
                  </a:cubicBezTo>
                  <a:cubicBezTo>
                    <a:pt x="68" y="2"/>
                    <a:pt x="74" y="1"/>
                    <a:pt x="81" y="1"/>
                  </a:cubicBezTo>
                  <a:cubicBezTo>
                    <a:pt x="100" y="0"/>
                    <a:pt x="116" y="3"/>
                    <a:pt x="132" y="13"/>
                  </a:cubicBezTo>
                  <a:cubicBezTo>
                    <a:pt x="141" y="18"/>
                    <a:pt x="155" y="27"/>
                    <a:pt x="159" y="36"/>
                  </a:cubicBezTo>
                  <a:cubicBezTo>
                    <a:pt x="158" y="35"/>
                    <a:pt x="130" y="35"/>
                    <a:pt x="127" y="35"/>
                  </a:cubicBezTo>
                  <a:cubicBezTo>
                    <a:pt x="116" y="34"/>
                    <a:pt x="106" y="33"/>
                    <a:pt x="95" y="31"/>
                  </a:cubicBezTo>
                  <a:cubicBezTo>
                    <a:pt x="75" y="29"/>
                    <a:pt x="54" y="27"/>
                    <a:pt x="33" y="30"/>
                  </a:cubicBezTo>
                  <a:cubicBezTo>
                    <a:pt x="22" y="31"/>
                    <a:pt x="11" y="38"/>
                    <a:pt x="0" y="37"/>
                  </a:cubicBezTo>
                  <a:close/>
                </a:path>
              </a:pathLst>
            </a:custGeom>
            <a:solidFill>
              <a:srgbClr val="51393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1" name="iş1ïḋé"/>
            <p:cNvSpPr/>
            <p:nvPr/>
          </p:nvSpPr>
          <p:spPr bwMode="auto">
            <a:xfrm>
              <a:off x="4653840" y="2400981"/>
              <a:ext cx="49918" cy="6145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21"/>
                </a:cxn>
                <a:cxn ang="0">
                  <a:pos x="13" y="41"/>
                </a:cxn>
                <a:cxn ang="0">
                  <a:pos x="38" y="68"/>
                </a:cxn>
                <a:cxn ang="0">
                  <a:pos x="69" y="85"/>
                </a:cxn>
                <a:cxn ang="0">
                  <a:pos x="16" y="30"/>
                </a:cxn>
                <a:cxn ang="0">
                  <a:pos x="10" y="14"/>
                </a:cxn>
                <a:cxn ang="0">
                  <a:pos x="1" y="0"/>
                </a:cxn>
              </a:cxnLst>
              <a:rect l="0" t="0" r="r" b="b"/>
              <a:pathLst>
                <a:path w="69" h="85">
                  <a:moveTo>
                    <a:pt x="1" y="0"/>
                  </a:moveTo>
                  <a:cubicBezTo>
                    <a:pt x="0" y="7"/>
                    <a:pt x="3" y="15"/>
                    <a:pt x="4" y="21"/>
                  </a:cubicBezTo>
                  <a:cubicBezTo>
                    <a:pt x="6" y="28"/>
                    <a:pt x="9" y="35"/>
                    <a:pt x="13" y="41"/>
                  </a:cubicBezTo>
                  <a:cubicBezTo>
                    <a:pt x="19" y="52"/>
                    <a:pt x="27" y="62"/>
                    <a:pt x="38" y="68"/>
                  </a:cubicBezTo>
                  <a:cubicBezTo>
                    <a:pt x="47" y="74"/>
                    <a:pt x="58" y="84"/>
                    <a:pt x="69" y="85"/>
                  </a:cubicBezTo>
                  <a:cubicBezTo>
                    <a:pt x="44" y="73"/>
                    <a:pt x="28" y="55"/>
                    <a:pt x="16" y="30"/>
                  </a:cubicBezTo>
                  <a:cubicBezTo>
                    <a:pt x="13" y="25"/>
                    <a:pt x="12" y="19"/>
                    <a:pt x="10" y="14"/>
                  </a:cubicBezTo>
                  <a:cubicBezTo>
                    <a:pt x="8" y="10"/>
                    <a:pt x="6" y="3"/>
                    <a:pt x="1" y="0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2" name="ïslídè"/>
            <p:cNvSpPr/>
            <p:nvPr/>
          </p:nvSpPr>
          <p:spPr bwMode="auto">
            <a:xfrm>
              <a:off x="4692224" y="2398050"/>
              <a:ext cx="44056" cy="46325"/>
            </a:xfrm>
            <a:custGeom>
              <a:avLst/>
              <a:gdLst/>
              <a:ahLst/>
              <a:cxnLst>
                <a:cxn ang="0">
                  <a:pos x="51" y="57"/>
                </a:cxn>
                <a:cxn ang="0">
                  <a:pos x="20" y="28"/>
                </a:cxn>
                <a:cxn ang="0">
                  <a:pos x="0" y="0"/>
                </a:cxn>
                <a:cxn ang="0">
                  <a:pos x="15" y="39"/>
                </a:cxn>
                <a:cxn ang="0">
                  <a:pos x="61" y="64"/>
                </a:cxn>
                <a:cxn ang="0">
                  <a:pos x="60" y="63"/>
                </a:cxn>
                <a:cxn ang="0">
                  <a:pos x="51" y="57"/>
                </a:cxn>
              </a:cxnLst>
              <a:rect l="0" t="0" r="r" b="b"/>
              <a:pathLst>
                <a:path w="61" h="64">
                  <a:moveTo>
                    <a:pt x="51" y="57"/>
                  </a:moveTo>
                  <a:cubicBezTo>
                    <a:pt x="40" y="50"/>
                    <a:pt x="27" y="39"/>
                    <a:pt x="20" y="28"/>
                  </a:cubicBezTo>
                  <a:cubicBezTo>
                    <a:pt x="14" y="17"/>
                    <a:pt x="9" y="9"/>
                    <a:pt x="0" y="0"/>
                  </a:cubicBezTo>
                  <a:cubicBezTo>
                    <a:pt x="2" y="12"/>
                    <a:pt x="8" y="30"/>
                    <a:pt x="15" y="39"/>
                  </a:cubicBezTo>
                  <a:cubicBezTo>
                    <a:pt x="24" y="52"/>
                    <a:pt x="45" y="61"/>
                    <a:pt x="61" y="64"/>
                  </a:cubicBezTo>
                  <a:cubicBezTo>
                    <a:pt x="61" y="63"/>
                    <a:pt x="60" y="63"/>
                    <a:pt x="60" y="63"/>
                  </a:cubicBezTo>
                  <a:cubicBezTo>
                    <a:pt x="57" y="62"/>
                    <a:pt x="54" y="60"/>
                    <a:pt x="51" y="57"/>
                  </a:cubicBezTo>
                  <a:close/>
                </a:path>
              </a:pathLst>
            </a:custGeom>
            <a:solidFill>
              <a:srgbClr val="33242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3" name="íŝľiḓê"/>
            <p:cNvSpPr/>
            <p:nvPr/>
          </p:nvSpPr>
          <p:spPr bwMode="auto">
            <a:xfrm>
              <a:off x="4852093" y="2770731"/>
              <a:ext cx="19570" cy="7941"/>
            </a:xfrm>
            <a:prstGeom prst="ellipse">
              <a:avLst/>
            </a:pr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4" name="íṧḻiḍe"/>
            <p:cNvSpPr/>
            <p:nvPr/>
          </p:nvSpPr>
          <p:spPr bwMode="auto">
            <a:xfrm>
              <a:off x="5016311" y="2665790"/>
              <a:ext cx="48500" cy="58615"/>
            </a:xfrm>
            <a:custGeom>
              <a:avLst/>
              <a:gdLst/>
              <a:ahLst/>
              <a:cxnLst>
                <a:cxn ang="0">
                  <a:pos x="12" y="79"/>
                </a:cxn>
                <a:cxn ang="0">
                  <a:pos x="41" y="15"/>
                </a:cxn>
                <a:cxn ang="0">
                  <a:pos x="47" y="65"/>
                </a:cxn>
                <a:cxn ang="0">
                  <a:pos x="12" y="79"/>
                </a:cxn>
              </a:cxnLst>
              <a:rect l="0" t="0" r="r" b="b"/>
              <a:pathLst>
                <a:path w="67" h="81">
                  <a:moveTo>
                    <a:pt x="12" y="79"/>
                  </a:moveTo>
                  <a:cubicBezTo>
                    <a:pt x="12" y="79"/>
                    <a:pt x="0" y="0"/>
                    <a:pt x="41" y="15"/>
                  </a:cubicBezTo>
                  <a:cubicBezTo>
                    <a:pt x="67" y="24"/>
                    <a:pt x="62" y="50"/>
                    <a:pt x="47" y="65"/>
                  </a:cubicBezTo>
                  <a:cubicBezTo>
                    <a:pt x="37" y="75"/>
                    <a:pt x="22" y="81"/>
                    <a:pt x="12" y="79"/>
                  </a:cubicBezTo>
                  <a:close/>
                </a:path>
              </a:pathLst>
            </a:custGeom>
            <a:solidFill>
              <a:srgbClr val="F7CEA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5" name="íś1îḍe"/>
            <p:cNvSpPr/>
            <p:nvPr/>
          </p:nvSpPr>
          <p:spPr bwMode="auto">
            <a:xfrm>
              <a:off x="5023590" y="2679499"/>
              <a:ext cx="40558" cy="44907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0" y="39"/>
                </a:cxn>
                <a:cxn ang="0">
                  <a:pos x="47" y="31"/>
                </a:cxn>
                <a:cxn ang="0">
                  <a:pos x="2" y="59"/>
                </a:cxn>
              </a:cxnLst>
              <a:rect l="0" t="0" r="r" b="b"/>
              <a:pathLst>
                <a:path w="56" h="62">
                  <a:moveTo>
                    <a:pt x="2" y="5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56" y="0"/>
                    <a:pt x="47" y="31"/>
                  </a:cubicBezTo>
                  <a:cubicBezTo>
                    <a:pt x="38" y="62"/>
                    <a:pt x="2" y="59"/>
                    <a:pt x="2" y="59"/>
                  </a:cubicBezTo>
                  <a:close/>
                </a:path>
              </a:pathLst>
            </a:custGeom>
            <a:solidFill>
              <a:srgbClr val="E5BE9E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6" name="íṥľïḋê"/>
            <p:cNvSpPr/>
            <p:nvPr/>
          </p:nvSpPr>
          <p:spPr bwMode="auto">
            <a:xfrm>
              <a:off x="4915057" y="2943646"/>
              <a:ext cx="27511" cy="391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75" y="0"/>
                </a:cxn>
                <a:cxn ang="0">
                  <a:pos x="291" y="299"/>
                </a:cxn>
                <a:cxn ang="0">
                  <a:pos x="207" y="414"/>
                </a:cxn>
                <a:cxn ang="0">
                  <a:pos x="69" y="337"/>
                </a:cxn>
                <a:cxn ang="0">
                  <a:pos x="0" y="31"/>
                </a:cxn>
              </a:cxnLst>
              <a:rect l="0" t="0" r="r" b="b"/>
              <a:pathLst>
                <a:path w="291" h="414">
                  <a:moveTo>
                    <a:pt x="0" y="31"/>
                  </a:moveTo>
                  <a:lnTo>
                    <a:pt x="275" y="0"/>
                  </a:lnTo>
                  <a:lnTo>
                    <a:pt x="291" y="299"/>
                  </a:lnTo>
                  <a:lnTo>
                    <a:pt x="207" y="414"/>
                  </a:lnTo>
                  <a:lnTo>
                    <a:pt x="69" y="33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DDDAD4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7" name="íṩlîḋe"/>
            <p:cNvSpPr/>
            <p:nvPr/>
          </p:nvSpPr>
          <p:spPr bwMode="auto">
            <a:xfrm>
              <a:off x="4917232" y="2943646"/>
              <a:ext cx="23824" cy="34791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52" y="0"/>
                </a:cxn>
                <a:cxn ang="0">
                  <a:pos x="252" y="284"/>
                </a:cxn>
                <a:cxn ang="0">
                  <a:pos x="184" y="368"/>
                </a:cxn>
                <a:cxn ang="0">
                  <a:pos x="53" y="330"/>
                </a:cxn>
                <a:cxn ang="0">
                  <a:pos x="0" y="39"/>
                </a:cxn>
              </a:cxnLst>
              <a:rect l="0" t="0" r="r" b="b"/>
              <a:pathLst>
                <a:path w="252" h="368">
                  <a:moveTo>
                    <a:pt x="0" y="39"/>
                  </a:moveTo>
                  <a:lnTo>
                    <a:pt x="252" y="0"/>
                  </a:lnTo>
                  <a:lnTo>
                    <a:pt x="252" y="284"/>
                  </a:lnTo>
                  <a:lnTo>
                    <a:pt x="184" y="368"/>
                  </a:lnTo>
                  <a:lnTo>
                    <a:pt x="53" y="33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FEFEF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8" name="î$lïďé"/>
            <p:cNvSpPr/>
            <p:nvPr/>
          </p:nvSpPr>
          <p:spPr bwMode="auto">
            <a:xfrm>
              <a:off x="4917988" y="2944403"/>
              <a:ext cx="22406" cy="3186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37" y="0"/>
                </a:cxn>
                <a:cxn ang="0">
                  <a:pos x="237" y="260"/>
                </a:cxn>
                <a:cxn ang="0">
                  <a:pos x="168" y="337"/>
                </a:cxn>
                <a:cxn ang="0">
                  <a:pos x="53" y="299"/>
                </a:cxn>
                <a:cxn ang="0">
                  <a:pos x="0" y="38"/>
                </a:cxn>
              </a:cxnLst>
              <a:rect l="0" t="0" r="r" b="b"/>
              <a:pathLst>
                <a:path w="237" h="337">
                  <a:moveTo>
                    <a:pt x="0" y="38"/>
                  </a:moveTo>
                  <a:lnTo>
                    <a:pt x="237" y="0"/>
                  </a:lnTo>
                  <a:lnTo>
                    <a:pt x="237" y="260"/>
                  </a:lnTo>
                  <a:lnTo>
                    <a:pt x="168" y="337"/>
                  </a:lnTo>
                  <a:lnTo>
                    <a:pt x="53" y="29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F7F2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89" name="îṩḻiḓê"/>
            <p:cNvSpPr/>
            <p:nvPr/>
          </p:nvSpPr>
          <p:spPr bwMode="auto">
            <a:xfrm>
              <a:off x="4658189" y="1643991"/>
              <a:ext cx="457295" cy="538411"/>
            </a:xfrm>
            <a:custGeom>
              <a:avLst/>
              <a:gdLst/>
              <a:ahLst/>
              <a:cxnLst>
                <a:cxn ang="0">
                  <a:pos x="219" y="68"/>
                </a:cxn>
                <a:cxn ang="0">
                  <a:pos x="199" y="134"/>
                </a:cxn>
                <a:cxn ang="0">
                  <a:pos x="15" y="433"/>
                </a:cxn>
                <a:cxn ang="0">
                  <a:pos x="297" y="740"/>
                </a:cxn>
                <a:cxn ang="0">
                  <a:pos x="607" y="357"/>
                </a:cxn>
                <a:cxn ang="0">
                  <a:pos x="436" y="134"/>
                </a:cxn>
                <a:cxn ang="0">
                  <a:pos x="424" y="66"/>
                </a:cxn>
                <a:cxn ang="0">
                  <a:pos x="219" y="68"/>
                </a:cxn>
              </a:cxnLst>
              <a:rect l="0" t="0" r="r" b="b"/>
              <a:pathLst>
                <a:path w="632" h="744">
                  <a:moveTo>
                    <a:pt x="219" y="68"/>
                  </a:moveTo>
                  <a:cubicBezTo>
                    <a:pt x="199" y="134"/>
                    <a:pt x="199" y="134"/>
                    <a:pt x="199" y="134"/>
                  </a:cubicBezTo>
                  <a:cubicBezTo>
                    <a:pt x="199" y="134"/>
                    <a:pt x="0" y="230"/>
                    <a:pt x="15" y="433"/>
                  </a:cubicBezTo>
                  <a:cubicBezTo>
                    <a:pt x="30" y="636"/>
                    <a:pt x="207" y="736"/>
                    <a:pt x="297" y="740"/>
                  </a:cubicBezTo>
                  <a:cubicBezTo>
                    <a:pt x="397" y="744"/>
                    <a:pt x="632" y="698"/>
                    <a:pt x="607" y="357"/>
                  </a:cubicBezTo>
                  <a:cubicBezTo>
                    <a:pt x="607" y="357"/>
                    <a:pt x="593" y="194"/>
                    <a:pt x="436" y="134"/>
                  </a:cubicBezTo>
                  <a:cubicBezTo>
                    <a:pt x="424" y="66"/>
                    <a:pt x="424" y="66"/>
                    <a:pt x="424" y="66"/>
                  </a:cubicBezTo>
                  <a:cubicBezTo>
                    <a:pt x="424" y="66"/>
                    <a:pt x="343" y="0"/>
                    <a:pt x="219" y="68"/>
                  </a:cubicBezTo>
                  <a:close/>
                </a:path>
              </a:pathLst>
            </a:custGeom>
            <a:solidFill>
              <a:srgbClr val="FFC85A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0" name="išļïḑe"/>
            <p:cNvSpPr/>
            <p:nvPr/>
          </p:nvSpPr>
          <p:spPr bwMode="auto">
            <a:xfrm>
              <a:off x="4692886" y="1998614"/>
              <a:ext cx="318414" cy="161382"/>
            </a:xfrm>
            <a:custGeom>
              <a:avLst/>
              <a:gdLst/>
              <a:ahLst/>
              <a:cxnLst>
                <a:cxn ang="0">
                  <a:pos x="347" y="177"/>
                </a:cxn>
                <a:cxn ang="0">
                  <a:pos x="440" y="159"/>
                </a:cxn>
                <a:cxn ang="0">
                  <a:pos x="252" y="223"/>
                </a:cxn>
                <a:cxn ang="0">
                  <a:pos x="0" y="0"/>
                </a:cxn>
                <a:cxn ang="0">
                  <a:pos x="347" y="177"/>
                </a:cxn>
              </a:cxnLst>
              <a:rect l="0" t="0" r="r" b="b"/>
              <a:pathLst>
                <a:path w="440" h="223">
                  <a:moveTo>
                    <a:pt x="347" y="177"/>
                  </a:moveTo>
                  <a:cubicBezTo>
                    <a:pt x="379" y="175"/>
                    <a:pt x="410" y="169"/>
                    <a:pt x="440" y="159"/>
                  </a:cubicBezTo>
                  <a:cubicBezTo>
                    <a:pt x="374" y="212"/>
                    <a:pt x="295" y="222"/>
                    <a:pt x="252" y="223"/>
                  </a:cubicBezTo>
                  <a:cubicBezTo>
                    <a:pt x="179" y="223"/>
                    <a:pt x="47" y="147"/>
                    <a:pt x="0" y="0"/>
                  </a:cubicBezTo>
                  <a:cubicBezTo>
                    <a:pt x="77" y="114"/>
                    <a:pt x="207" y="186"/>
                    <a:pt x="347" y="177"/>
                  </a:cubicBezTo>
                  <a:close/>
                </a:path>
              </a:pathLst>
            </a:custGeom>
            <a:solidFill>
              <a:srgbClr val="FFD38D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1" name="ísḷídè"/>
            <p:cNvSpPr/>
            <p:nvPr/>
          </p:nvSpPr>
          <p:spPr bwMode="auto">
            <a:xfrm>
              <a:off x="4658189" y="1643991"/>
              <a:ext cx="444248" cy="415413"/>
            </a:xfrm>
            <a:custGeom>
              <a:avLst/>
              <a:gdLst/>
              <a:ahLst/>
              <a:cxnLst>
                <a:cxn ang="0">
                  <a:pos x="607" y="357"/>
                </a:cxn>
                <a:cxn ang="0">
                  <a:pos x="578" y="574"/>
                </a:cxn>
                <a:cxn ang="0">
                  <a:pos x="599" y="446"/>
                </a:cxn>
                <a:cxn ang="0">
                  <a:pos x="260" y="180"/>
                </a:cxn>
                <a:cxn ang="0">
                  <a:pos x="29" y="481"/>
                </a:cxn>
                <a:cxn ang="0">
                  <a:pos x="37" y="532"/>
                </a:cxn>
                <a:cxn ang="0">
                  <a:pos x="15" y="433"/>
                </a:cxn>
                <a:cxn ang="0">
                  <a:pos x="199" y="134"/>
                </a:cxn>
                <a:cxn ang="0">
                  <a:pos x="219" y="68"/>
                </a:cxn>
                <a:cxn ang="0">
                  <a:pos x="424" y="66"/>
                </a:cxn>
                <a:cxn ang="0">
                  <a:pos x="436" y="134"/>
                </a:cxn>
                <a:cxn ang="0">
                  <a:pos x="607" y="357"/>
                </a:cxn>
              </a:cxnLst>
              <a:rect l="0" t="0" r="r" b="b"/>
              <a:pathLst>
                <a:path w="614" h="574">
                  <a:moveTo>
                    <a:pt x="607" y="357"/>
                  </a:moveTo>
                  <a:cubicBezTo>
                    <a:pt x="614" y="450"/>
                    <a:pt x="601" y="520"/>
                    <a:pt x="578" y="574"/>
                  </a:cubicBezTo>
                  <a:cubicBezTo>
                    <a:pt x="579" y="569"/>
                    <a:pt x="601" y="490"/>
                    <a:pt x="599" y="446"/>
                  </a:cubicBezTo>
                  <a:cubicBezTo>
                    <a:pt x="589" y="291"/>
                    <a:pt x="415" y="170"/>
                    <a:pt x="260" y="180"/>
                  </a:cubicBezTo>
                  <a:cubicBezTo>
                    <a:pt x="105" y="190"/>
                    <a:pt x="19" y="327"/>
                    <a:pt x="29" y="481"/>
                  </a:cubicBezTo>
                  <a:cubicBezTo>
                    <a:pt x="30" y="499"/>
                    <a:pt x="33" y="516"/>
                    <a:pt x="37" y="532"/>
                  </a:cubicBezTo>
                  <a:cubicBezTo>
                    <a:pt x="25" y="502"/>
                    <a:pt x="17" y="469"/>
                    <a:pt x="15" y="433"/>
                  </a:cubicBezTo>
                  <a:cubicBezTo>
                    <a:pt x="0" y="230"/>
                    <a:pt x="199" y="134"/>
                    <a:pt x="199" y="134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343" y="0"/>
                    <a:pt x="424" y="66"/>
                    <a:pt x="424" y="66"/>
                  </a:cubicBezTo>
                  <a:cubicBezTo>
                    <a:pt x="436" y="134"/>
                    <a:pt x="436" y="134"/>
                    <a:pt x="436" y="134"/>
                  </a:cubicBezTo>
                  <a:cubicBezTo>
                    <a:pt x="593" y="194"/>
                    <a:pt x="607" y="357"/>
                    <a:pt x="607" y="357"/>
                  </a:cubicBezTo>
                  <a:close/>
                </a:path>
              </a:pathLst>
            </a:custGeom>
            <a:solidFill>
              <a:srgbClr val="EFB856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2" name="iṣľîḑè"/>
            <p:cNvSpPr/>
            <p:nvPr/>
          </p:nvSpPr>
          <p:spPr bwMode="auto">
            <a:xfrm>
              <a:off x="4806524" y="1694665"/>
              <a:ext cx="190311" cy="271333"/>
            </a:xfrm>
            <a:custGeom>
              <a:avLst/>
              <a:gdLst/>
              <a:ahLst/>
              <a:cxnLst>
                <a:cxn ang="0">
                  <a:pos x="205" y="226"/>
                </a:cxn>
                <a:cxn ang="0">
                  <a:pos x="136" y="232"/>
                </a:cxn>
                <a:cxn ang="0">
                  <a:pos x="117" y="195"/>
                </a:cxn>
                <a:cxn ang="0">
                  <a:pos x="169" y="189"/>
                </a:cxn>
                <a:cxn ang="0">
                  <a:pos x="164" y="104"/>
                </a:cxn>
                <a:cxn ang="0">
                  <a:pos x="157" y="24"/>
                </a:cxn>
                <a:cxn ang="0">
                  <a:pos x="175" y="21"/>
                </a:cxn>
                <a:cxn ang="0">
                  <a:pos x="183" y="142"/>
                </a:cxn>
                <a:cxn ang="0">
                  <a:pos x="187" y="187"/>
                </a:cxn>
                <a:cxn ang="0">
                  <a:pos x="211" y="203"/>
                </a:cxn>
                <a:cxn ang="0">
                  <a:pos x="223" y="231"/>
                </a:cxn>
                <a:cxn ang="0">
                  <a:pos x="252" y="327"/>
                </a:cxn>
                <a:cxn ang="0">
                  <a:pos x="224" y="355"/>
                </a:cxn>
                <a:cxn ang="0">
                  <a:pos x="202" y="321"/>
                </a:cxn>
                <a:cxn ang="0">
                  <a:pos x="149" y="362"/>
                </a:cxn>
                <a:cxn ang="0">
                  <a:pos x="117" y="307"/>
                </a:cxn>
                <a:cxn ang="0">
                  <a:pos x="73" y="354"/>
                </a:cxn>
                <a:cxn ang="0">
                  <a:pos x="35" y="302"/>
                </a:cxn>
                <a:cxn ang="0">
                  <a:pos x="12" y="220"/>
                </a:cxn>
                <a:cxn ang="0">
                  <a:pos x="44" y="154"/>
                </a:cxn>
                <a:cxn ang="0">
                  <a:pos x="101" y="136"/>
                </a:cxn>
                <a:cxn ang="0">
                  <a:pos x="113" y="118"/>
                </a:cxn>
                <a:cxn ang="0">
                  <a:pos x="113" y="87"/>
                </a:cxn>
                <a:cxn ang="0">
                  <a:pos x="114" y="26"/>
                </a:cxn>
                <a:cxn ang="0">
                  <a:pos x="131" y="64"/>
                </a:cxn>
                <a:cxn ang="0">
                  <a:pos x="135" y="123"/>
                </a:cxn>
                <a:cxn ang="0">
                  <a:pos x="131" y="153"/>
                </a:cxn>
                <a:cxn ang="0">
                  <a:pos x="101" y="150"/>
                </a:cxn>
                <a:cxn ang="0">
                  <a:pos x="26" y="227"/>
                </a:cxn>
                <a:cxn ang="0">
                  <a:pos x="84" y="330"/>
                </a:cxn>
                <a:cxn ang="0">
                  <a:pos x="109" y="284"/>
                </a:cxn>
                <a:cxn ang="0">
                  <a:pos x="144" y="306"/>
                </a:cxn>
                <a:cxn ang="0">
                  <a:pos x="169" y="341"/>
                </a:cxn>
                <a:cxn ang="0">
                  <a:pos x="208" y="294"/>
                </a:cxn>
                <a:cxn ang="0">
                  <a:pos x="228" y="325"/>
                </a:cxn>
                <a:cxn ang="0">
                  <a:pos x="244" y="292"/>
                </a:cxn>
                <a:cxn ang="0">
                  <a:pos x="210" y="245"/>
                </a:cxn>
                <a:cxn ang="0">
                  <a:pos x="205" y="226"/>
                </a:cxn>
              </a:cxnLst>
              <a:rect l="0" t="0" r="r" b="b"/>
              <a:pathLst>
                <a:path w="263" h="375">
                  <a:moveTo>
                    <a:pt x="205" y="226"/>
                  </a:moveTo>
                  <a:cubicBezTo>
                    <a:pt x="183" y="234"/>
                    <a:pt x="159" y="238"/>
                    <a:pt x="136" y="232"/>
                  </a:cubicBezTo>
                  <a:cubicBezTo>
                    <a:pt x="119" y="228"/>
                    <a:pt x="97" y="210"/>
                    <a:pt x="117" y="195"/>
                  </a:cubicBezTo>
                  <a:cubicBezTo>
                    <a:pt x="121" y="192"/>
                    <a:pt x="169" y="187"/>
                    <a:pt x="169" y="189"/>
                  </a:cubicBezTo>
                  <a:cubicBezTo>
                    <a:pt x="166" y="164"/>
                    <a:pt x="164" y="104"/>
                    <a:pt x="164" y="104"/>
                  </a:cubicBezTo>
                  <a:cubicBezTo>
                    <a:pt x="164" y="104"/>
                    <a:pt x="158" y="53"/>
                    <a:pt x="157" y="24"/>
                  </a:cubicBezTo>
                  <a:cubicBezTo>
                    <a:pt x="161" y="23"/>
                    <a:pt x="173" y="20"/>
                    <a:pt x="175" y="21"/>
                  </a:cubicBezTo>
                  <a:cubicBezTo>
                    <a:pt x="180" y="61"/>
                    <a:pt x="181" y="102"/>
                    <a:pt x="183" y="142"/>
                  </a:cubicBezTo>
                  <a:cubicBezTo>
                    <a:pt x="184" y="153"/>
                    <a:pt x="181" y="178"/>
                    <a:pt x="187" y="187"/>
                  </a:cubicBezTo>
                  <a:cubicBezTo>
                    <a:pt x="193" y="195"/>
                    <a:pt x="204" y="196"/>
                    <a:pt x="211" y="203"/>
                  </a:cubicBezTo>
                  <a:cubicBezTo>
                    <a:pt x="219" y="210"/>
                    <a:pt x="222" y="220"/>
                    <a:pt x="223" y="231"/>
                  </a:cubicBezTo>
                  <a:cubicBezTo>
                    <a:pt x="229" y="263"/>
                    <a:pt x="263" y="296"/>
                    <a:pt x="252" y="327"/>
                  </a:cubicBezTo>
                  <a:cubicBezTo>
                    <a:pt x="249" y="339"/>
                    <a:pt x="240" y="361"/>
                    <a:pt x="224" y="355"/>
                  </a:cubicBezTo>
                  <a:cubicBezTo>
                    <a:pt x="212" y="351"/>
                    <a:pt x="208" y="331"/>
                    <a:pt x="202" y="321"/>
                  </a:cubicBezTo>
                  <a:cubicBezTo>
                    <a:pt x="199" y="346"/>
                    <a:pt x="177" y="375"/>
                    <a:pt x="149" y="362"/>
                  </a:cubicBezTo>
                  <a:cubicBezTo>
                    <a:pt x="134" y="355"/>
                    <a:pt x="121" y="323"/>
                    <a:pt x="117" y="307"/>
                  </a:cubicBezTo>
                  <a:cubicBezTo>
                    <a:pt x="111" y="326"/>
                    <a:pt x="98" y="356"/>
                    <a:pt x="73" y="354"/>
                  </a:cubicBezTo>
                  <a:cubicBezTo>
                    <a:pt x="53" y="353"/>
                    <a:pt x="38" y="320"/>
                    <a:pt x="35" y="302"/>
                  </a:cubicBezTo>
                  <a:cubicBezTo>
                    <a:pt x="30" y="274"/>
                    <a:pt x="0" y="247"/>
                    <a:pt x="12" y="220"/>
                  </a:cubicBezTo>
                  <a:cubicBezTo>
                    <a:pt x="21" y="198"/>
                    <a:pt x="27" y="170"/>
                    <a:pt x="44" y="154"/>
                  </a:cubicBezTo>
                  <a:cubicBezTo>
                    <a:pt x="61" y="138"/>
                    <a:pt x="80" y="141"/>
                    <a:pt x="101" y="136"/>
                  </a:cubicBezTo>
                  <a:cubicBezTo>
                    <a:pt x="113" y="134"/>
                    <a:pt x="113" y="130"/>
                    <a:pt x="113" y="118"/>
                  </a:cubicBezTo>
                  <a:cubicBezTo>
                    <a:pt x="113" y="108"/>
                    <a:pt x="113" y="97"/>
                    <a:pt x="113" y="87"/>
                  </a:cubicBezTo>
                  <a:cubicBezTo>
                    <a:pt x="114" y="71"/>
                    <a:pt x="105" y="40"/>
                    <a:pt x="114" y="26"/>
                  </a:cubicBezTo>
                  <a:cubicBezTo>
                    <a:pt x="129" y="0"/>
                    <a:pt x="131" y="56"/>
                    <a:pt x="131" y="64"/>
                  </a:cubicBezTo>
                  <a:cubicBezTo>
                    <a:pt x="132" y="84"/>
                    <a:pt x="133" y="103"/>
                    <a:pt x="135" y="123"/>
                  </a:cubicBezTo>
                  <a:cubicBezTo>
                    <a:pt x="135" y="130"/>
                    <a:pt x="138" y="148"/>
                    <a:pt x="131" y="153"/>
                  </a:cubicBezTo>
                  <a:cubicBezTo>
                    <a:pt x="125" y="158"/>
                    <a:pt x="109" y="150"/>
                    <a:pt x="101" y="150"/>
                  </a:cubicBezTo>
                  <a:cubicBezTo>
                    <a:pt x="59" y="149"/>
                    <a:pt x="36" y="192"/>
                    <a:pt x="26" y="227"/>
                  </a:cubicBezTo>
                  <a:cubicBezTo>
                    <a:pt x="22" y="241"/>
                    <a:pt x="41" y="352"/>
                    <a:pt x="84" y="330"/>
                  </a:cubicBezTo>
                  <a:cubicBezTo>
                    <a:pt x="99" y="323"/>
                    <a:pt x="100" y="297"/>
                    <a:pt x="109" y="284"/>
                  </a:cubicBezTo>
                  <a:cubicBezTo>
                    <a:pt x="125" y="262"/>
                    <a:pt x="136" y="291"/>
                    <a:pt x="144" y="306"/>
                  </a:cubicBezTo>
                  <a:cubicBezTo>
                    <a:pt x="148" y="315"/>
                    <a:pt x="152" y="337"/>
                    <a:pt x="169" y="341"/>
                  </a:cubicBezTo>
                  <a:cubicBezTo>
                    <a:pt x="186" y="345"/>
                    <a:pt x="194" y="289"/>
                    <a:pt x="208" y="294"/>
                  </a:cubicBezTo>
                  <a:cubicBezTo>
                    <a:pt x="224" y="299"/>
                    <a:pt x="220" y="315"/>
                    <a:pt x="228" y="325"/>
                  </a:cubicBezTo>
                  <a:cubicBezTo>
                    <a:pt x="242" y="346"/>
                    <a:pt x="244" y="305"/>
                    <a:pt x="244" y="292"/>
                  </a:cubicBezTo>
                  <a:cubicBezTo>
                    <a:pt x="245" y="276"/>
                    <a:pt x="211" y="261"/>
                    <a:pt x="210" y="245"/>
                  </a:cubicBezTo>
                  <a:lnTo>
                    <a:pt x="205" y="226"/>
                  </a:lnTo>
                  <a:close/>
                </a:path>
              </a:pathLst>
            </a:custGeom>
            <a:solidFill>
              <a:srgbClr val="FFD38D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3" name="ïŝľîḑe"/>
            <p:cNvSpPr/>
            <p:nvPr/>
          </p:nvSpPr>
          <p:spPr bwMode="auto">
            <a:xfrm>
              <a:off x="4906359" y="1929127"/>
              <a:ext cx="46325" cy="36209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53" y="17"/>
                </a:cxn>
                <a:cxn ang="0">
                  <a:pos x="64" y="0"/>
                </a:cxn>
                <a:cxn ang="0">
                  <a:pos x="11" y="38"/>
                </a:cxn>
                <a:cxn ang="0">
                  <a:pos x="0" y="28"/>
                </a:cxn>
                <a:cxn ang="0">
                  <a:pos x="29" y="40"/>
                </a:cxn>
              </a:cxnLst>
              <a:rect l="0" t="0" r="r" b="b"/>
              <a:pathLst>
                <a:path w="64" h="50">
                  <a:moveTo>
                    <a:pt x="29" y="40"/>
                  </a:moveTo>
                  <a:cubicBezTo>
                    <a:pt x="43" y="38"/>
                    <a:pt x="48" y="29"/>
                    <a:pt x="53" y="17"/>
                  </a:cubicBezTo>
                  <a:cubicBezTo>
                    <a:pt x="54" y="16"/>
                    <a:pt x="59" y="3"/>
                    <a:pt x="64" y="0"/>
                  </a:cubicBezTo>
                  <a:cubicBezTo>
                    <a:pt x="59" y="24"/>
                    <a:pt x="38" y="50"/>
                    <a:pt x="11" y="38"/>
                  </a:cubicBezTo>
                  <a:cubicBezTo>
                    <a:pt x="7" y="36"/>
                    <a:pt x="3" y="33"/>
                    <a:pt x="0" y="28"/>
                  </a:cubicBezTo>
                  <a:cubicBezTo>
                    <a:pt x="9" y="36"/>
                    <a:pt x="19" y="41"/>
                    <a:pt x="29" y="4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4" name="iṣlîde"/>
            <p:cNvSpPr/>
            <p:nvPr/>
          </p:nvSpPr>
          <p:spPr bwMode="auto">
            <a:xfrm>
              <a:off x="4954103" y="1925534"/>
              <a:ext cx="36966" cy="31766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8" y="19"/>
                </a:cxn>
                <a:cxn ang="0">
                  <a:pos x="15" y="28"/>
                </a:cxn>
                <a:cxn ang="0">
                  <a:pos x="51" y="0"/>
                </a:cxn>
                <a:cxn ang="0">
                  <a:pos x="48" y="8"/>
                </a:cxn>
                <a:cxn ang="0">
                  <a:pos x="20" y="36"/>
                </a:cxn>
                <a:cxn ang="0">
                  <a:pos x="0" y="5"/>
                </a:cxn>
                <a:cxn ang="0">
                  <a:pos x="4" y="10"/>
                </a:cxn>
              </a:cxnLst>
              <a:rect l="0" t="0" r="r" b="b"/>
              <a:pathLst>
                <a:path w="51" h="44">
                  <a:moveTo>
                    <a:pt x="4" y="10"/>
                  </a:moveTo>
                  <a:cubicBezTo>
                    <a:pt x="5" y="13"/>
                    <a:pt x="6" y="16"/>
                    <a:pt x="8" y="19"/>
                  </a:cubicBezTo>
                  <a:cubicBezTo>
                    <a:pt x="9" y="23"/>
                    <a:pt x="12" y="26"/>
                    <a:pt x="15" y="28"/>
                  </a:cubicBezTo>
                  <a:cubicBezTo>
                    <a:pt x="32" y="44"/>
                    <a:pt x="45" y="17"/>
                    <a:pt x="51" y="0"/>
                  </a:cubicBezTo>
                  <a:cubicBezTo>
                    <a:pt x="50" y="3"/>
                    <a:pt x="49" y="6"/>
                    <a:pt x="48" y="8"/>
                  </a:cubicBezTo>
                  <a:cubicBezTo>
                    <a:pt x="45" y="20"/>
                    <a:pt x="36" y="42"/>
                    <a:pt x="20" y="36"/>
                  </a:cubicBezTo>
                  <a:cubicBezTo>
                    <a:pt x="9" y="32"/>
                    <a:pt x="5" y="15"/>
                    <a:pt x="0" y="5"/>
                  </a:cubicBezTo>
                  <a:cubicBezTo>
                    <a:pt x="1" y="5"/>
                    <a:pt x="3" y="6"/>
                    <a:pt x="4" y="1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5" name="isḷíḓè"/>
            <p:cNvSpPr/>
            <p:nvPr/>
          </p:nvSpPr>
          <p:spPr bwMode="auto">
            <a:xfrm>
              <a:off x="4806524" y="1694665"/>
              <a:ext cx="96905" cy="257624"/>
            </a:xfrm>
            <a:custGeom>
              <a:avLst/>
              <a:gdLst/>
              <a:ahLst/>
              <a:cxnLst>
                <a:cxn ang="0">
                  <a:pos x="134" y="108"/>
                </a:cxn>
                <a:cxn ang="0">
                  <a:pos x="132" y="111"/>
                </a:cxn>
                <a:cxn ang="0">
                  <a:pos x="117" y="144"/>
                </a:cxn>
                <a:cxn ang="0">
                  <a:pos x="82" y="149"/>
                </a:cxn>
                <a:cxn ang="0">
                  <a:pos x="37" y="172"/>
                </a:cxn>
                <a:cxn ang="0">
                  <a:pos x="14" y="232"/>
                </a:cxn>
                <a:cxn ang="0">
                  <a:pos x="39" y="281"/>
                </a:cxn>
                <a:cxn ang="0">
                  <a:pos x="39" y="283"/>
                </a:cxn>
                <a:cxn ang="0">
                  <a:pos x="64" y="343"/>
                </a:cxn>
                <a:cxn ang="0">
                  <a:pos x="113" y="316"/>
                </a:cxn>
                <a:cxn ang="0">
                  <a:pos x="113" y="317"/>
                </a:cxn>
                <a:cxn ang="0">
                  <a:pos x="73" y="354"/>
                </a:cxn>
                <a:cxn ang="0">
                  <a:pos x="35" y="302"/>
                </a:cxn>
                <a:cxn ang="0">
                  <a:pos x="12" y="220"/>
                </a:cxn>
                <a:cxn ang="0">
                  <a:pos x="44" y="154"/>
                </a:cxn>
                <a:cxn ang="0">
                  <a:pos x="101" y="136"/>
                </a:cxn>
                <a:cxn ang="0">
                  <a:pos x="113" y="118"/>
                </a:cxn>
                <a:cxn ang="0">
                  <a:pos x="113" y="87"/>
                </a:cxn>
                <a:cxn ang="0">
                  <a:pos x="114" y="26"/>
                </a:cxn>
                <a:cxn ang="0">
                  <a:pos x="131" y="64"/>
                </a:cxn>
                <a:cxn ang="0">
                  <a:pos x="134" y="108"/>
                </a:cxn>
              </a:cxnLst>
              <a:rect l="0" t="0" r="r" b="b"/>
              <a:pathLst>
                <a:path w="134" h="356">
                  <a:moveTo>
                    <a:pt x="134" y="108"/>
                  </a:moveTo>
                  <a:cubicBezTo>
                    <a:pt x="133" y="109"/>
                    <a:pt x="132" y="110"/>
                    <a:pt x="132" y="111"/>
                  </a:cubicBezTo>
                  <a:cubicBezTo>
                    <a:pt x="131" y="122"/>
                    <a:pt x="131" y="140"/>
                    <a:pt x="117" y="144"/>
                  </a:cubicBezTo>
                  <a:cubicBezTo>
                    <a:pt x="106" y="148"/>
                    <a:pt x="94" y="148"/>
                    <a:pt x="82" y="149"/>
                  </a:cubicBezTo>
                  <a:cubicBezTo>
                    <a:pt x="65" y="152"/>
                    <a:pt x="47" y="157"/>
                    <a:pt x="37" y="172"/>
                  </a:cubicBezTo>
                  <a:cubicBezTo>
                    <a:pt x="24" y="191"/>
                    <a:pt x="20" y="211"/>
                    <a:pt x="14" y="232"/>
                  </a:cubicBezTo>
                  <a:cubicBezTo>
                    <a:pt x="10" y="248"/>
                    <a:pt x="40" y="264"/>
                    <a:pt x="39" y="281"/>
                  </a:cubicBezTo>
                  <a:cubicBezTo>
                    <a:pt x="39" y="281"/>
                    <a:pt x="39" y="282"/>
                    <a:pt x="39" y="283"/>
                  </a:cubicBezTo>
                  <a:cubicBezTo>
                    <a:pt x="40" y="304"/>
                    <a:pt x="39" y="335"/>
                    <a:pt x="64" y="343"/>
                  </a:cubicBezTo>
                  <a:cubicBezTo>
                    <a:pt x="90" y="352"/>
                    <a:pt x="98" y="332"/>
                    <a:pt x="113" y="316"/>
                  </a:cubicBezTo>
                  <a:cubicBezTo>
                    <a:pt x="113" y="316"/>
                    <a:pt x="113" y="317"/>
                    <a:pt x="113" y="317"/>
                  </a:cubicBezTo>
                  <a:cubicBezTo>
                    <a:pt x="106" y="335"/>
                    <a:pt x="94" y="356"/>
                    <a:pt x="73" y="354"/>
                  </a:cubicBezTo>
                  <a:cubicBezTo>
                    <a:pt x="53" y="353"/>
                    <a:pt x="38" y="320"/>
                    <a:pt x="35" y="302"/>
                  </a:cubicBezTo>
                  <a:cubicBezTo>
                    <a:pt x="30" y="274"/>
                    <a:pt x="0" y="247"/>
                    <a:pt x="12" y="220"/>
                  </a:cubicBezTo>
                  <a:cubicBezTo>
                    <a:pt x="21" y="198"/>
                    <a:pt x="27" y="170"/>
                    <a:pt x="44" y="154"/>
                  </a:cubicBezTo>
                  <a:cubicBezTo>
                    <a:pt x="61" y="138"/>
                    <a:pt x="80" y="141"/>
                    <a:pt x="101" y="136"/>
                  </a:cubicBezTo>
                  <a:cubicBezTo>
                    <a:pt x="113" y="134"/>
                    <a:pt x="113" y="130"/>
                    <a:pt x="113" y="118"/>
                  </a:cubicBezTo>
                  <a:cubicBezTo>
                    <a:pt x="113" y="108"/>
                    <a:pt x="113" y="97"/>
                    <a:pt x="113" y="87"/>
                  </a:cubicBezTo>
                  <a:cubicBezTo>
                    <a:pt x="114" y="71"/>
                    <a:pt x="105" y="40"/>
                    <a:pt x="114" y="26"/>
                  </a:cubicBezTo>
                  <a:cubicBezTo>
                    <a:pt x="129" y="0"/>
                    <a:pt x="131" y="56"/>
                    <a:pt x="131" y="64"/>
                  </a:cubicBezTo>
                  <a:cubicBezTo>
                    <a:pt x="132" y="79"/>
                    <a:pt x="133" y="94"/>
                    <a:pt x="134" y="108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6" name="íṥḻiḋe"/>
            <p:cNvSpPr/>
            <p:nvPr/>
          </p:nvSpPr>
          <p:spPr bwMode="auto">
            <a:xfrm>
              <a:off x="4920162" y="1709130"/>
              <a:ext cx="46231" cy="145404"/>
            </a:xfrm>
            <a:custGeom>
              <a:avLst/>
              <a:gdLst/>
              <a:ahLst/>
              <a:cxnLst>
                <a:cxn ang="0">
                  <a:pos x="17" y="169"/>
                </a:cxn>
                <a:cxn ang="0">
                  <a:pos x="12" y="169"/>
                </a:cxn>
                <a:cxn ang="0">
                  <a:pos x="12" y="165"/>
                </a:cxn>
                <a:cxn ang="0">
                  <a:pos x="16" y="161"/>
                </a:cxn>
                <a:cxn ang="0">
                  <a:pos x="12" y="45"/>
                </a:cxn>
                <a:cxn ang="0">
                  <a:pos x="4" y="45"/>
                </a:cxn>
                <a:cxn ang="0">
                  <a:pos x="5" y="66"/>
                </a:cxn>
                <a:cxn ang="0">
                  <a:pos x="0" y="4"/>
                </a:cxn>
                <a:cxn ang="0">
                  <a:pos x="18" y="1"/>
                </a:cxn>
                <a:cxn ang="0">
                  <a:pos x="26" y="122"/>
                </a:cxn>
                <a:cxn ang="0">
                  <a:pos x="30" y="167"/>
                </a:cxn>
                <a:cxn ang="0">
                  <a:pos x="54" y="183"/>
                </a:cxn>
                <a:cxn ang="0">
                  <a:pos x="64" y="201"/>
                </a:cxn>
                <a:cxn ang="0">
                  <a:pos x="17" y="169"/>
                </a:cxn>
              </a:cxnLst>
              <a:rect l="0" t="0" r="r" b="b"/>
              <a:pathLst>
                <a:path w="64" h="201">
                  <a:moveTo>
                    <a:pt x="17" y="169"/>
                  </a:moveTo>
                  <a:cubicBezTo>
                    <a:pt x="15" y="169"/>
                    <a:pt x="14" y="169"/>
                    <a:pt x="12" y="169"/>
                  </a:cubicBezTo>
                  <a:cubicBezTo>
                    <a:pt x="12" y="168"/>
                    <a:pt x="12" y="167"/>
                    <a:pt x="12" y="165"/>
                  </a:cubicBezTo>
                  <a:cubicBezTo>
                    <a:pt x="14" y="165"/>
                    <a:pt x="16" y="164"/>
                    <a:pt x="16" y="161"/>
                  </a:cubicBezTo>
                  <a:cubicBezTo>
                    <a:pt x="14" y="122"/>
                    <a:pt x="14" y="84"/>
                    <a:pt x="12" y="45"/>
                  </a:cubicBezTo>
                  <a:cubicBezTo>
                    <a:pt x="12" y="40"/>
                    <a:pt x="4" y="40"/>
                    <a:pt x="4" y="45"/>
                  </a:cubicBezTo>
                  <a:cubicBezTo>
                    <a:pt x="4" y="52"/>
                    <a:pt x="4" y="59"/>
                    <a:pt x="5" y="66"/>
                  </a:cubicBezTo>
                  <a:cubicBezTo>
                    <a:pt x="3" y="48"/>
                    <a:pt x="1" y="22"/>
                    <a:pt x="0" y="4"/>
                  </a:cubicBezTo>
                  <a:cubicBezTo>
                    <a:pt x="4" y="3"/>
                    <a:pt x="16" y="0"/>
                    <a:pt x="18" y="1"/>
                  </a:cubicBezTo>
                  <a:cubicBezTo>
                    <a:pt x="23" y="41"/>
                    <a:pt x="24" y="82"/>
                    <a:pt x="26" y="122"/>
                  </a:cubicBezTo>
                  <a:cubicBezTo>
                    <a:pt x="27" y="133"/>
                    <a:pt x="24" y="158"/>
                    <a:pt x="30" y="167"/>
                  </a:cubicBezTo>
                  <a:cubicBezTo>
                    <a:pt x="36" y="175"/>
                    <a:pt x="47" y="176"/>
                    <a:pt x="54" y="183"/>
                  </a:cubicBezTo>
                  <a:cubicBezTo>
                    <a:pt x="59" y="187"/>
                    <a:pt x="62" y="194"/>
                    <a:pt x="64" y="201"/>
                  </a:cubicBezTo>
                  <a:cubicBezTo>
                    <a:pt x="57" y="184"/>
                    <a:pt x="42" y="172"/>
                    <a:pt x="17" y="169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7" name="íślîḓè"/>
            <p:cNvSpPr/>
            <p:nvPr/>
          </p:nvSpPr>
          <p:spPr bwMode="auto">
            <a:xfrm>
              <a:off x="4890476" y="1794500"/>
              <a:ext cx="14465" cy="130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5" y="15"/>
                </a:cxn>
                <a:cxn ang="0">
                  <a:pos x="0" y="15"/>
                </a:cxn>
                <a:cxn ang="0">
                  <a:pos x="11" y="10"/>
                </a:cxn>
                <a:cxn ang="0">
                  <a:pos x="20" y="0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6"/>
                    <a:pt x="19" y="13"/>
                    <a:pt x="15" y="15"/>
                  </a:cubicBezTo>
                  <a:cubicBezTo>
                    <a:pt x="12" y="18"/>
                    <a:pt x="6" y="17"/>
                    <a:pt x="0" y="15"/>
                  </a:cubicBezTo>
                  <a:cubicBezTo>
                    <a:pt x="4" y="14"/>
                    <a:pt x="8" y="12"/>
                    <a:pt x="11" y="10"/>
                  </a:cubicBezTo>
                  <a:cubicBezTo>
                    <a:pt x="15" y="8"/>
                    <a:pt x="18" y="4"/>
                    <a:pt x="20" y="0"/>
                  </a:cubicBezTo>
                  <a:close/>
                </a:path>
              </a:pathLst>
            </a:custGeom>
            <a:solidFill>
              <a:srgbClr val="EFC68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8" name="iSḷîḍe"/>
            <p:cNvSpPr/>
            <p:nvPr/>
          </p:nvSpPr>
          <p:spPr bwMode="auto">
            <a:xfrm>
              <a:off x="4789128" y="1613549"/>
              <a:ext cx="201183" cy="136139"/>
            </a:xfrm>
            <a:custGeom>
              <a:avLst/>
              <a:gdLst/>
              <a:ahLst/>
              <a:cxnLst>
                <a:cxn ang="0">
                  <a:pos x="18" y="176"/>
                </a:cxn>
                <a:cxn ang="0">
                  <a:pos x="19" y="151"/>
                </a:cxn>
                <a:cxn ang="0">
                  <a:pos x="12" y="142"/>
                </a:cxn>
                <a:cxn ang="0">
                  <a:pos x="24" y="119"/>
                </a:cxn>
                <a:cxn ang="0">
                  <a:pos x="28" y="90"/>
                </a:cxn>
                <a:cxn ang="0">
                  <a:pos x="21" y="62"/>
                </a:cxn>
                <a:cxn ang="0">
                  <a:pos x="45" y="22"/>
                </a:cxn>
                <a:cxn ang="0">
                  <a:pos x="111" y="12"/>
                </a:cxn>
                <a:cxn ang="0">
                  <a:pos x="239" y="23"/>
                </a:cxn>
                <a:cxn ang="0">
                  <a:pos x="249" y="64"/>
                </a:cxn>
                <a:cxn ang="0">
                  <a:pos x="255" y="92"/>
                </a:cxn>
                <a:cxn ang="0">
                  <a:pos x="254" y="125"/>
                </a:cxn>
                <a:cxn ang="0">
                  <a:pos x="258" y="161"/>
                </a:cxn>
                <a:cxn ang="0">
                  <a:pos x="267" y="187"/>
                </a:cxn>
                <a:cxn ang="0">
                  <a:pos x="18" y="176"/>
                </a:cxn>
              </a:cxnLst>
              <a:rect l="0" t="0" r="r" b="b"/>
              <a:pathLst>
                <a:path w="278" h="188">
                  <a:moveTo>
                    <a:pt x="18" y="176"/>
                  </a:moveTo>
                  <a:cubicBezTo>
                    <a:pt x="2" y="180"/>
                    <a:pt x="6" y="156"/>
                    <a:pt x="19" y="151"/>
                  </a:cubicBezTo>
                  <a:cubicBezTo>
                    <a:pt x="17" y="151"/>
                    <a:pt x="13" y="147"/>
                    <a:pt x="12" y="142"/>
                  </a:cubicBezTo>
                  <a:cubicBezTo>
                    <a:pt x="10" y="137"/>
                    <a:pt x="9" y="120"/>
                    <a:pt x="24" y="119"/>
                  </a:cubicBezTo>
                  <a:cubicBezTo>
                    <a:pt x="9" y="115"/>
                    <a:pt x="16" y="96"/>
                    <a:pt x="28" y="90"/>
                  </a:cubicBezTo>
                  <a:cubicBezTo>
                    <a:pt x="13" y="89"/>
                    <a:pt x="10" y="70"/>
                    <a:pt x="21" y="62"/>
                  </a:cubicBezTo>
                  <a:cubicBezTo>
                    <a:pt x="0" y="51"/>
                    <a:pt x="36" y="26"/>
                    <a:pt x="45" y="22"/>
                  </a:cubicBezTo>
                  <a:cubicBezTo>
                    <a:pt x="66" y="14"/>
                    <a:pt x="88" y="13"/>
                    <a:pt x="111" y="12"/>
                  </a:cubicBezTo>
                  <a:cubicBezTo>
                    <a:pt x="153" y="9"/>
                    <a:pt x="202" y="0"/>
                    <a:pt x="239" y="23"/>
                  </a:cubicBezTo>
                  <a:cubicBezTo>
                    <a:pt x="253" y="31"/>
                    <a:pt x="278" y="54"/>
                    <a:pt x="249" y="64"/>
                  </a:cubicBezTo>
                  <a:cubicBezTo>
                    <a:pt x="259" y="67"/>
                    <a:pt x="273" y="93"/>
                    <a:pt x="255" y="92"/>
                  </a:cubicBezTo>
                  <a:cubicBezTo>
                    <a:pt x="271" y="98"/>
                    <a:pt x="267" y="118"/>
                    <a:pt x="254" y="125"/>
                  </a:cubicBezTo>
                  <a:cubicBezTo>
                    <a:pt x="268" y="128"/>
                    <a:pt x="278" y="160"/>
                    <a:pt x="258" y="161"/>
                  </a:cubicBezTo>
                  <a:cubicBezTo>
                    <a:pt x="275" y="164"/>
                    <a:pt x="275" y="188"/>
                    <a:pt x="267" y="187"/>
                  </a:cubicBezTo>
                  <a:cubicBezTo>
                    <a:pt x="258" y="186"/>
                    <a:pt x="178" y="135"/>
                    <a:pt x="18" y="176"/>
                  </a:cubicBezTo>
                  <a:close/>
                </a:path>
              </a:pathLst>
            </a:custGeom>
            <a:solidFill>
              <a:srgbClr val="D3D0C9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399" name="îṩlíďê"/>
            <p:cNvSpPr/>
            <p:nvPr/>
          </p:nvSpPr>
          <p:spPr bwMode="auto">
            <a:xfrm>
              <a:off x="4804350" y="1630944"/>
              <a:ext cx="164974" cy="2893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48" y="18"/>
                </a:cxn>
                <a:cxn ang="0">
                  <a:pos x="228" y="40"/>
                </a:cxn>
                <a:cxn ang="0">
                  <a:pos x="0" y="38"/>
                </a:cxn>
              </a:cxnLst>
              <a:rect l="0" t="0" r="r" b="b"/>
              <a:pathLst>
                <a:path w="228" h="40">
                  <a:moveTo>
                    <a:pt x="0" y="38"/>
                  </a:moveTo>
                  <a:cubicBezTo>
                    <a:pt x="0" y="38"/>
                    <a:pt x="10" y="26"/>
                    <a:pt x="48" y="18"/>
                  </a:cubicBezTo>
                  <a:cubicBezTo>
                    <a:pt x="101" y="6"/>
                    <a:pt x="190" y="0"/>
                    <a:pt x="228" y="40"/>
                  </a:cubicBezTo>
                  <a:cubicBezTo>
                    <a:pt x="228" y="40"/>
                    <a:pt x="166" y="1"/>
                    <a:pt x="0" y="38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00" name="ïšḻîdê"/>
            <p:cNvSpPr/>
            <p:nvPr/>
          </p:nvSpPr>
          <p:spPr bwMode="auto">
            <a:xfrm>
              <a:off x="4809360" y="1651271"/>
              <a:ext cx="164312" cy="2893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27" y="40"/>
                </a:cxn>
                <a:cxn ang="0">
                  <a:pos x="0" y="38"/>
                </a:cxn>
              </a:cxnLst>
              <a:rect l="0" t="0" r="r" b="b"/>
              <a:pathLst>
                <a:path w="227" h="40">
                  <a:moveTo>
                    <a:pt x="0" y="38"/>
                  </a:moveTo>
                  <a:cubicBezTo>
                    <a:pt x="0" y="38"/>
                    <a:pt x="158" y="0"/>
                    <a:pt x="227" y="40"/>
                  </a:cubicBezTo>
                  <a:cubicBezTo>
                    <a:pt x="227" y="40"/>
                    <a:pt x="174" y="20"/>
                    <a:pt x="0" y="38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01" name="îŝḻiḋe"/>
            <p:cNvSpPr/>
            <p:nvPr/>
          </p:nvSpPr>
          <p:spPr bwMode="auto">
            <a:xfrm>
              <a:off x="4806524" y="1674339"/>
              <a:ext cx="166392" cy="2968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30" y="41"/>
                </a:cxn>
                <a:cxn ang="0">
                  <a:pos x="133" y="31"/>
                </a:cxn>
                <a:cxn ang="0">
                  <a:pos x="0" y="35"/>
                </a:cxn>
              </a:cxnLst>
              <a:rect l="0" t="0" r="r" b="b"/>
              <a:pathLst>
                <a:path w="230" h="41">
                  <a:moveTo>
                    <a:pt x="0" y="35"/>
                  </a:moveTo>
                  <a:cubicBezTo>
                    <a:pt x="0" y="35"/>
                    <a:pt x="163" y="0"/>
                    <a:pt x="230" y="41"/>
                  </a:cubicBezTo>
                  <a:cubicBezTo>
                    <a:pt x="230" y="41"/>
                    <a:pt x="176" y="32"/>
                    <a:pt x="133" y="31"/>
                  </a:cubicBezTo>
                  <a:cubicBezTo>
                    <a:pt x="91" y="3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02" name="íŝļíḋè"/>
            <p:cNvSpPr/>
            <p:nvPr/>
          </p:nvSpPr>
          <p:spPr bwMode="auto">
            <a:xfrm>
              <a:off x="4802931" y="1690316"/>
              <a:ext cx="172916" cy="39802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239" y="55"/>
                </a:cxn>
                <a:cxn ang="0">
                  <a:pos x="0" y="45"/>
                </a:cxn>
              </a:cxnLst>
              <a:rect l="0" t="0" r="r" b="b"/>
              <a:pathLst>
                <a:path w="239" h="55">
                  <a:moveTo>
                    <a:pt x="0" y="45"/>
                  </a:moveTo>
                  <a:cubicBezTo>
                    <a:pt x="0" y="45"/>
                    <a:pt x="163" y="0"/>
                    <a:pt x="239" y="55"/>
                  </a:cubicBezTo>
                  <a:cubicBezTo>
                    <a:pt x="239" y="55"/>
                    <a:pt x="158" y="25"/>
                    <a:pt x="0" y="45"/>
                  </a:cubicBezTo>
                  <a:close/>
                </a:path>
              </a:pathLst>
            </a:custGeom>
            <a:solidFill>
              <a:srgbClr val="B7B6B3"/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405692" y="376888"/>
            <a:ext cx="4404073" cy="850563"/>
            <a:chOff x="6550587" y="1530683"/>
            <a:chExt cx="4404073" cy="850563"/>
          </a:xfrm>
        </p:grpSpPr>
        <p:grpSp>
          <p:nvGrpSpPr>
            <p:cNvPr id="404" name="组合 403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405" name="组合 404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406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407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408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409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0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1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2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14" name="文本框 413"/>
            <p:cNvSpPr txBox="1"/>
            <p:nvPr/>
          </p:nvSpPr>
          <p:spPr>
            <a:xfrm>
              <a:off x="7422790" y="1735873"/>
              <a:ext cx="3531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具体应用场景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10315" y="37719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Slîďê"/>
          <p:cNvGrpSpPr/>
          <p:nvPr/>
        </p:nvGrpSpPr>
        <p:grpSpPr>
          <a:xfrm>
            <a:off x="4389479" y="2202872"/>
            <a:ext cx="3401201" cy="3400714"/>
            <a:chOff x="3782060" y="1113155"/>
            <a:chExt cx="4432935" cy="4432300"/>
          </a:xfrm>
        </p:grpSpPr>
        <p:sp>
          <p:nvSpPr>
            <p:cNvPr id="7" name="íSḻïḑè"/>
            <p:cNvSpPr/>
            <p:nvPr/>
          </p:nvSpPr>
          <p:spPr bwMode="auto">
            <a:xfrm>
              <a:off x="4102345" y="3234055"/>
              <a:ext cx="1930400" cy="2306955"/>
            </a:xfrm>
            <a:custGeom>
              <a:avLst/>
              <a:gdLst>
                <a:gd name="T0" fmla="*/ 1521890 w 474"/>
                <a:gd name="T1" fmla="*/ 1713827 h 566"/>
                <a:gd name="T2" fmla="*/ 1521890 w 474"/>
                <a:gd name="T3" fmla="*/ 1710068 h 566"/>
                <a:gd name="T4" fmla="*/ 1540679 w 474"/>
                <a:gd name="T5" fmla="*/ 1424431 h 566"/>
                <a:gd name="T6" fmla="*/ 1615834 w 474"/>
                <a:gd name="T7" fmla="*/ 526175 h 566"/>
                <a:gd name="T8" fmla="*/ 507297 w 474"/>
                <a:gd name="T9" fmla="*/ 225504 h 566"/>
                <a:gd name="T10" fmla="*/ 199161 w 474"/>
                <a:gd name="T11" fmla="*/ 1292887 h 566"/>
                <a:gd name="T12" fmla="*/ 1022109 w 474"/>
                <a:gd name="T13" fmla="*/ 1721344 h 566"/>
                <a:gd name="T14" fmla="*/ 1273878 w 474"/>
                <a:gd name="T15" fmla="*/ 1845371 h 566"/>
                <a:gd name="T16" fmla="*/ 1702262 w 474"/>
                <a:gd name="T17" fmla="*/ 2127250 h 566"/>
                <a:gd name="T18" fmla="*/ 1724809 w 474"/>
                <a:gd name="T19" fmla="*/ 1849129 h 566"/>
                <a:gd name="T20" fmla="*/ 1521890 w 474"/>
                <a:gd name="T21" fmla="*/ 1713827 h 5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4" h="566">
                  <a:moveTo>
                    <a:pt x="405" y="456"/>
                  </a:moveTo>
                  <a:cubicBezTo>
                    <a:pt x="405" y="455"/>
                    <a:pt x="405" y="455"/>
                    <a:pt x="405" y="455"/>
                  </a:cubicBezTo>
                  <a:cubicBezTo>
                    <a:pt x="391" y="431"/>
                    <a:pt x="393" y="401"/>
                    <a:pt x="410" y="379"/>
                  </a:cubicBezTo>
                  <a:cubicBezTo>
                    <a:pt x="463" y="313"/>
                    <a:pt x="474" y="219"/>
                    <a:pt x="430" y="140"/>
                  </a:cubicBezTo>
                  <a:cubicBezTo>
                    <a:pt x="371" y="36"/>
                    <a:pt x="238" y="0"/>
                    <a:pt x="135" y="60"/>
                  </a:cubicBezTo>
                  <a:cubicBezTo>
                    <a:pt x="37" y="118"/>
                    <a:pt x="0" y="243"/>
                    <a:pt x="53" y="344"/>
                  </a:cubicBezTo>
                  <a:cubicBezTo>
                    <a:pt x="96" y="427"/>
                    <a:pt x="185" y="469"/>
                    <a:pt x="272" y="458"/>
                  </a:cubicBezTo>
                  <a:cubicBezTo>
                    <a:pt x="299" y="454"/>
                    <a:pt x="326" y="467"/>
                    <a:pt x="339" y="491"/>
                  </a:cubicBezTo>
                  <a:cubicBezTo>
                    <a:pt x="364" y="533"/>
                    <a:pt x="406" y="561"/>
                    <a:pt x="453" y="566"/>
                  </a:cubicBezTo>
                  <a:cubicBezTo>
                    <a:pt x="459" y="492"/>
                    <a:pt x="459" y="492"/>
                    <a:pt x="459" y="492"/>
                  </a:cubicBezTo>
                  <a:cubicBezTo>
                    <a:pt x="436" y="489"/>
                    <a:pt x="417" y="476"/>
                    <a:pt x="405" y="456"/>
                  </a:cubicBezTo>
                  <a:close/>
                </a:path>
              </a:pathLst>
            </a:custGeom>
            <a:solidFill>
              <a:srgbClr val="FA4D3A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íṧľïḍé"/>
            <p:cNvSpPr/>
            <p:nvPr/>
          </p:nvSpPr>
          <p:spPr bwMode="auto">
            <a:xfrm>
              <a:off x="3782060" y="1529856"/>
              <a:ext cx="2183626" cy="3492899"/>
            </a:xfrm>
            <a:custGeom>
              <a:avLst/>
              <a:gdLst>
                <a:gd name="connsiteX0" fmla="*/ 1133805 w 2014079"/>
                <a:gd name="connsiteY0" fmla="*/ 3228 h 3221255"/>
                <a:gd name="connsiteX1" fmla="*/ 1904922 w 2014079"/>
                <a:gd name="connsiteY1" fmla="*/ 397921 h 3221255"/>
                <a:gd name="connsiteX2" fmla="*/ 1604250 w 2014079"/>
                <a:gd name="connsiteY2" fmla="*/ 1507812 h 3221255"/>
                <a:gd name="connsiteX3" fmla="*/ 702236 w 2014079"/>
                <a:gd name="connsiteY3" fmla="*/ 1436327 h 3221255"/>
                <a:gd name="connsiteX4" fmla="*/ 420357 w 2014079"/>
                <a:gd name="connsiteY4" fmla="*/ 1413753 h 3221255"/>
                <a:gd name="connsiteX5" fmla="*/ 416598 w 2014079"/>
                <a:gd name="connsiteY5" fmla="*/ 1417516 h 3221255"/>
                <a:gd name="connsiteX6" fmla="*/ 296623 w 2014079"/>
                <a:gd name="connsiteY6" fmla="*/ 1556664 h 3221255"/>
                <a:gd name="connsiteX7" fmla="*/ 281406 w 2014079"/>
                <a:gd name="connsiteY7" fmla="*/ 1616487 h 3221255"/>
                <a:gd name="connsiteX8" fmla="*/ 281944 w 2014079"/>
                <a:gd name="connsiteY8" fmla="*/ 1616531 h 3221255"/>
                <a:gd name="connsiteX9" fmla="*/ 278185 w 2014079"/>
                <a:gd name="connsiteY9" fmla="*/ 1650358 h 3221255"/>
                <a:gd name="connsiteX10" fmla="*/ 424795 w 2014079"/>
                <a:gd name="connsiteY10" fmla="*/ 1898425 h 3221255"/>
                <a:gd name="connsiteX11" fmla="*/ 477425 w 2014079"/>
                <a:gd name="connsiteY11" fmla="*/ 1932252 h 3221255"/>
                <a:gd name="connsiteX12" fmla="*/ 755609 w 2014079"/>
                <a:gd name="connsiteY12" fmla="*/ 1917218 h 3221255"/>
                <a:gd name="connsiteX13" fmla="*/ 1571366 w 2014079"/>
                <a:gd name="connsiteY13" fmla="*/ 1879632 h 3221255"/>
                <a:gd name="connsiteX14" fmla="*/ 1789402 w 2014079"/>
                <a:gd name="connsiteY14" fmla="*/ 2905727 h 3221255"/>
                <a:gd name="connsiteX15" fmla="*/ 830794 w 2014079"/>
                <a:gd name="connsiteY15" fmla="*/ 3127483 h 3221255"/>
                <a:gd name="connsiteX16" fmla="*/ 466147 w 2014079"/>
                <a:gd name="connsiteY16" fmla="*/ 2420869 h 3221255"/>
                <a:gd name="connsiteX17" fmla="*/ 338332 w 2014079"/>
                <a:gd name="connsiteY17" fmla="*/ 2176560 h 3221255"/>
                <a:gd name="connsiteX18" fmla="*/ 278185 w 2014079"/>
                <a:gd name="connsiteY18" fmla="*/ 2138975 h 3221255"/>
                <a:gd name="connsiteX19" fmla="*/ 0 w 2014079"/>
                <a:gd name="connsiteY19" fmla="*/ 1657875 h 3221255"/>
                <a:gd name="connsiteX20" fmla="*/ 3735 w 2014079"/>
                <a:gd name="connsiteY20" fmla="*/ 1594391 h 3221255"/>
                <a:gd name="connsiteX21" fmla="*/ 3175 w 2014079"/>
                <a:gd name="connsiteY21" fmla="*/ 1594346 h 3221255"/>
                <a:gd name="connsiteX22" fmla="*/ 285055 w 2014079"/>
                <a:gd name="connsiteY22" fmla="*/ 1169201 h 3221255"/>
                <a:gd name="connsiteX23" fmla="*/ 409082 w 2014079"/>
                <a:gd name="connsiteY23" fmla="*/ 913362 h 3221255"/>
                <a:gd name="connsiteX24" fmla="*/ 837538 w 2014079"/>
                <a:gd name="connsiteY24" fmla="*/ 89409 h 3221255"/>
                <a:gd name="connsiteX25" fmla="*/ 1133805 w 2014079"/>
                <a:gd name="connsiteY25" fmla="*/ 3228 h 322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4079" h="3221255">
                  <a:moveTo>
                    <a:pt x="1133805" y="3228"/>
                  </a:moveTo>
                  <a:cubicBezTo>
                    <a:pt x="1436297" y="-23932"/>
                    <a:pt x="1741432" y="121389"/>
                    <a:pt x="1904922" y="397921"/>
                  </a:cubicBezTo>
                  <a:cubicBezTo>
                    <a:pt x="2130425" y="789204"/>
                    <a:pt x="1995123" y="1285834"/>
                    <a:pt x="1604250" y="1507812"/>
                  </a:cubicBezTo>
                  <a:cubicBezTo>
                    <a:pt x="1307337" y="1673355"/>
                    <a:pt x="954048" y="1635732"/>
                    <a:pt x="702236" y="1436327"/>
                  </a:cubicBezTo>
                  <a:cubicBezTo>
                    <a:pt x="623310" y="1368605"/>
                    <a:pt x="510558" y="1361080"/>
                    <a:pt x="420357" y="1413753"/>
                  </a:cubicBezTo>
                  <a:cubicBezTo>
                    <a:pt x="420357" y="1413753"/>
                    <a:pt x="420357" y="1413753"/>
                    <a:pt x="416598" y="1417516"/>
                  </a:cubicBezTo>
                  <a:cubicBezTo>
                    <a:pt x="360223" y="1448555"/>
                    <a:pt x="318645" y="1498641"/>
                    <a:pt x="296623" y="1556664"/>
                  </a:cubicBezTo>
                  <a:lnTo>
                    <a:pt x="281406" y="1616487"/>
                  </a:lnTo>
                  <a:lnTo>
                    <a:pt x="281944" y="1616531"/>
                  </a:lnTo>
                  <a:cubicBezTo>
                    <a:pt x="278185" y="1627806"/>
                    <a:pt x="278185" y="1639082"/>
                    <a:pt x="278185" y="1650358"/>
                  </a:cubicBezTo>
                  <a:cubicBezTo>
                    <a:pt x="278185" y="1751840"/>
                    <a:pt x="334573" y="1849563"/>
                    <a:pt x="424795" y="1898425"/>
                  </a:cubicBezTo>
                  <a:cubicBezTo>
                    <a:pt x="424795" y="1898425"/>
                    <a:pt x="424795" y="1898425"/>
                    <a:pt x="477425" y="1932252"/>
                  </a:cubicBezTo>
                  <a:cubicBezTo>
                    <a:pt x="563887" y="1981114"/>
                    <a:pt x="672905" y="1977355"/>
                    <a:pt x="755609" y="1917218"/>
                  </a:cubicBezTo>
                  <a:cubicBezTo>
                    <a:pt x="984923" y="1744323"/>
                    <a:pt x="1308218" y="1718013"/>
                    <a:pt x="1571366" y="1879632"/>
                  </a:cubicBezTo>
                  <a:cubicBezTo>
                    <a:pt x="1920976" y="2097630"/>
                    <a:pt x="2022475" y="2563695"/>
                    <a:pt x="1789402" y="2905727"/>
                  </a:cubicBezTo>
                  <a:cubicBezTo>
                    <a:pt x="1575125" y="3217689"/>
                    <a:pt x="1157848" y="3311654"/>
                    <a:pt x="830794" y="3127483"/>
                  </a:cubicBezTo>
                  <a:cubicBezTo>
                    <a:pt x="571406" y="2980898"/>
                    <a:pt x="436073" y="2699004"/>
                    <a:pt x="466147" y="2420869"/>
                  </a:cubicBezTo>
                  <a:cubicBezTo>
                    <a:pt x="477425" y="2319387"/>
                    <a:pt x="424795" y="2225422"/>
                    <a:pt x="338332" y="2176560"/>
                  </a:cubicBezTo>
                  <a:cubicBezTo>
                    <a:pt x="338332" y="2176560"/>
                    <a:pt x="338332" y="2176560"/>
                    <a:pt x="278185" y="2138975"/>
                  </a:cubicBezTo>
                  <a:cubicBezTo>
                    <a:pt x="101500" y="2037493"/>
                    <a:pt x="0" y="1857080"/>
                    <a:pt x="0" y="1657875"/>
                  </a:cubicBezTo>
                  <a:lnTo>
                    <a:pt x="3735" y="1594391"/>
                  </a:lnTo>
                  <a:lnTo>
                    <a:pt x="3175" y="1594346"/>
                  </a:lnTo>
                  <a:cubicBezTo>
                    <a:pt x="21967" y="1417516"/>
                    <a:pt x="127202" y="1259497"/>
                    <a:pt x="285055" y="1169201"/>
                  </a:cubicBezTo>
                  <a:cubicBezTo>
                    <a:pt x="375256" y="1116528"/>
                    <a:pt x="424115" y="1018707"/>
                    <a:pt x="409082" y="913362"/>
                  </a:cubicBezTo>
                  <a:cubicBezTo>
                    <a:pt x="363981" y="589800"/>
                    <a:pt x="525592" y="251189"/>
                    <a:pt x="837538" y="89409"/>
                  </a:cubicBezTo>
                  <a:cubicBezTo>
                    <a:pt x="932438" y="40498"/>
                    <a:pt x="1032975" y="12281"/>
                    <a:pt x="1133805" y="3228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íṧlîḍe"/>
            <p:cNvSpPr/>
            <p:nvPr/>
          </p:nvSpPr>
          <p:spPr bwMode="auto">
            <a:xfrm>
              <a:off x="4783729" y="4022048"/>
              <a:ext cx="505757" cy="452241"/>
            </a:xfrm>
            <a:custGeom>
              <a:avLst/>
              <a:gdLst>
                <a:gd name="T0" fmla="*/ 74955 w 498"/>
                <a:gd name="T1" fmla="*/ 141513 h 445"/>
                <a:gd name="T2" fmla="*/ 74955 w 498"/>
                <a:gd name="T3" fmla="*/ 141513 h 445"/>
                <a:gd name="T4" fmla="*/ 133045 w 498"/>
                <a:gd name="T5" fmla="*/ 158382 h 445"/>
                <a:gd name="T6" fmla="*/ 141477 w 498"/>
                <a:gd name="T7" fmla="*/ 158382 h 445"/>
                <a:gd name="T8" fmla="*/ 182702 w 498"/>
                <a:gd name="T9" fmla="*/ 125581 h 445"/>
                <a:gd name="T10" fmla="*/ 182702 w 498"/>
                <a:gd name="T11" fmla="*/ 117147 h 445"/>
                <a:gd name="T12" fmla="*/ 166775 w 498"/>
                <a:gd name="T13" fmla="*/ 100278 h 445"/>
                <a:gd name="T14" fmla="*/ 257657 w 498"/>
                <a:gd name="T15" fmla="*/ 9372 h 445"/>
                <a:gd name="T16" fmla="*/ 182702 w 498"/>
                <a:gd name="T17" fmla="*/ 0 h 445"/>
                <a:gd name="T18" fmla="*/ 100252 w 498"/>
                <a:gd name="T19" fmla="*/ 50607 h 445"/>
                <a:gd name="T20" fmla="*/ 67459 w 498"/>
                <a:gd name="T21" fmla="*/ 75911 h 445"/>
                <a:gd name="T22" fmla="*/ 49658 w 498"/>
                <a:gd name="T23" fmla="*/ 108712 h 445"/>
                <a:gd name="T24" fmla="*/ 16865 w 498"/>
                <a:gd name="T25" fmla="*/ 117147 h 445"/>
                <a:gd name="T26" fmla="*/ 0 w 498"/>
                <a:gd name="T27" fmla="*/ 134016 h 445"/>
                <a:gd name="T28" fmla="*/ 0 w 498"/>
                <a:gd name="T29" fmla="*/ 141513 h 445"/>
                <a:gd name="T30" fmla="*/ 33730 w 498"/>
                <a:gd name="T31" fmla="*/ 175251 h 445"/>
                <a:gd name="T32" fmla="*/ 49658 w 498"/>
                <a:gd name="T33" fmla="*/ 183686 h 445"/>
                <a:gd name="T34" fmla="*/ 67459 w 498"/>
                <a:gd name="T35" fmla="*/ 166817 h 445"/>
                <a:gd name="T36" fmla="*/ 74955 w 498"/>
                <a:gd name="T37" fmla="*/ 141513 h 445"/>
                <a:gd name="T38" fmla="*/ 208000 w 498"/>
                <a:gd name="T39" fmla="*/ 149948 h 445"/>
                <a:gd name="T40" fmla="*/ 208000 w 498"/>
                <a:gd name="T41" fmla="*/ 149948 h 445"/>
                <a:gd name="T42" fmla="*/ 199567 w 498"/>
                <a:gd name="T43" fmla="*/ 149948 h 445"/>
                <a:gd name="T44" fmla="*/ 166775 w 498"/>
                <a:gd name="T45" fmla="*/ 175251 h 445"/>
                <a:gd name="T46" fmla="*/ 158342 w 498"/>
                <a:gd name="T47" fmla="*/ 191183 h 445"/>
                <a:gd name="T48" fmla="*/ 356973 w 498"/>
                <a:gd name="T49" fmla="*/ 407670 h 445"/>
                <a:gd name="T50" fmla="*/ 373837 w 498"/>
                <a:gd name="T51" fmla="*/ 407670 h 445"/>
                <a:gd name="T52" fmla="*/ 399135 w 498"/>
                <a:gd name="T53" fmla="*/ 390801 h 445"/>
                <a:gd name="T54" fmla="*/ 399135 w 498"/>
                <a:gd name="T55" fmla="*/ 374869 h 445"/>
                <a:gd name="T56" fmla="*/ 208000 w 498"/>
                <a:gd name="T57" fmla="*/ 149948 h 445"/>
                <a:gd name="T58" fmla="*/ 465657 w 498"/>
                <a:gd name="T59" fmla="*/ 59042 h 445"/>
                <a:gd name="T60" fmla="*/ 465657 w 498"/>
                <a:gd name="T61" fmla="*/ 59042 h 445"/>
                <a:gd name="T62" fmla="*/ 448792 w 498"/>
                <a:gd name="T63" fmla="*/ 50607 h 445"/>
                <a:gd name="T64" fmla="*/ 431927 w 498"/>
                <a:gd name="T65" fmla="*/ 83408 h 445"/>
                <a:gd name="T66" fmla="*/ 382270 w 498"/>
                <a:gd name="T67" fmla="*/ 100278 h 445"/>
                <a:gd name="T68" fmla="*/ 373837 w 498"/>
                <a:gd name="T69" fmla="*/ 59042 h 445"/>
                <a:gd name="T70" fmla="*/ 390702 w 498"/>
                <a:gd name="T71" fmla="*/ 17806 h 445"/>
                <a:gd name="T72" fmla="*/ 382270 w 498"/>
                <a:gd name="T73" fmla="*/ 9372 h 445"/>
                <a:gd name="T74" fmla="*/ 315747 w 498"/>
                <a:gd name="T75" fmla="*/ 67476 h 445"/>
                <a:gd name="T76" fmla="*/ 298883 w 498"/>
                <a:gd name="T77" fmla="*/ 141513 h 445"/>
                <a:gd name="T78" fmla="*/ 266090 w 498"/>
                <a:gd name="T79" fmla="*/ 175251 h 445"/>
                <a:gd name="T80" fmla="*/ 298883 w 498"/>
                <a:gd name="T81" fmla="*/ 216487 h 445"/>
                <a:gd name="T82" fmla="*/ 341045 w 498"/>
                <a:gd name="T83" fmla="*/ 175251 h 445"/>
                <a:gd name="T84" fmla="*/ 382270 w 498"/>
                <a:gd name="T85" fmla="*/ 166817 h 445"/>
                <a:gd name="T86" fmla="*/ 457225 w 498"/>
                <a:gd name="T87" fmla="*/ 134016 h 445"/>
                <a:gd name="T88" fmla="*/ 465657 w 498"/>
                <a:gd name="T89" fmla="*/ 59042 h 445"/>
                <a:gd name="T90" fmla="*/ 67459 w 498"/>
                <a:gd name="T91" fmla="*/ 374869 h 445"/>
                <a:gd name="T92" fmla="*/ 67459 w 498"/>
                <a:gd name="T93" fmla="*/ 374869 h 445"/>
                <a:gd name="T94" fmla="*/ 67459 w 498"/>
                <a:gd name="T95" fmla="*/ 390801 h 445"/>
                <a:gd name="T96" fmla="*/ 83387 w 498"/>
                <a:gd name="T97" fmla="*/ 416105 h 445"/>
                <a:gd name="T98" fmla="*/ 100252 w 498"/>
                <a:gd name="T99" fmla="*/ 407670 h 445"/>
                <a:gd name="T100" fmla="*/ 216432 w 498"/>
                <a:gd name="T101" fmla="*/ 299895 h 445"/>
                <a:gd name="T102" fmla="*/ 182702 w 498"/>
                <a:gd name="T103" fmla="*/ 257723 h 445"/>
                <a:gd name="T104" fmla="*/ 67459 w 498"/>
                <a:gd name="T105" fmla="*/ 374869 h 44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î$1ïḋé"/>
            <p:cNvSpPr/>
            <p:nvPr/>
          </p:nvSpPr>
          <p:spPr bwMode="auto">
            <a:xfrm>
              <a:off x="4303181" y="1113155"/>
              <a:ext cx="3493087" cy="2186167"/>
            </a:xfrm>
            <a:custGeom>
              <a:avLst/>
              <a:gdLst>
                <a:gd name="connsiteX0" fmla="*/ 1566268 w 3221498"/>
                <a:gd name="connsiteY0" fmla="*/ 0 h 2015667"/>
                <a:gd name="connsiteX1" fmla="*/ 1626405 w 3221498"/>
                <a:gd name="connsiteY1" fmla="*/ 3759 h 2015667"/>
                <a:gd name="connsiteX2" fmla="*/ 1626320 w 3221498"/>
                <a:gd name="connsiteY2" fmla="*/ 4815 h 2015667"/>
                <a:gd name="connsiteX3" fmla="*/ 1691487 w 3221498"/>
                <a:gd name="connsiteY3" fmla="*/ 15796 h 2015667"/>
                <a:gd name="connsiteX4" fmla="*/ 2054779 w 3221498"/>
                <a:gd name="connsiteY4" fmla="*/ 286642 h 2015667"/>
                <a:gd name="connsiteX5" fmla="*/ 2306773 w 3221498"/>
                <a:gd name="connsiteY5" fmla="*/ 410669 h 2015667"/>
                <a:gd name="connsiteX6" fmla="*/ 3130454 w 3221498"/>
                <a:gd name="connsiteY6" fmla="*/ 839126 h 2015667"/>
                <a:gd name="connsiteX7" fmla="*/ 2822044 w 3221498"/>
                <a:gd name="connsiteY7" fmla="*/ 1906510 h 2015667"/>
                <a:gd name="connsiteX8" fmla="*/ 1716280 w 3221498"/>
                <a:gd name="connsiteY8" fmla="*/ 1605838 h 2015667"/>
                <a:gd name="connsiteX9" fmla="*/ 1787741 w 3221498"/>
                <a:gd name="connsiteY9" fmla="*/ 707583 h 2015667"/>
                <a:gd name="connsiteX10" fmla="*/ 1806546 w 3221498"/>
                <a:gd name="connsiteY10" fmla="*/ 421945 h 2015667"/>
                <a:gd name="connsiteX11" fmla="*/ 1806546 w 3221498"/>
                <a:gd name="connsiteY11" fmla="*/ 418186 h 2015667"/>
                <a:gd name="connsiteX12" fmla="*/ 1603447 w 3221498"/>
                <a:gd name="connsiteY12" fmla="*/ 282884 h 2015667"/>
                <a:gd name="connsiteX13" fmla="*/ 1603526 w 3221498"/>
                <a:gd name="connsiteY13" fmla="*/ 281903 h 2015667"/>
                <a:gd name="connsiteX14" fmla="*/ 1573785 w 3221498"/>
                <a:gd name="connsiteY14" fmla="*/ 278184 h 2015667"/>
                <a:gd name="connsiteX15" fmla="*/ 1321959 w 3221498"/>
                <a:gd name="connsiteY15" fmla="*/ 424795 h 2015667"/>
                <a:gd name="connsiteX16" fmla="*/ 1291890 w 3221498"/>
                <a:gd name="connsiteY16" fmla="*/ 477425 h 2015667"/>
                <a:gd name="connsiteX17" fmla="*/ 1306925 w 3221498"/>
                <a:gd name="connsiteY17" fmla="*/ 755609 h 2015667"/>
                <a:gd name="connsiteX18" fmla="*/ 1344511 w 3221498"/>
                <a:gd name="connsiteY18" fmla="*/ 1571366 h 2015667"/>
                <a:gd name="connsiteX19" fmla="*/ 314657 w 3221498"/>
                <a:gd name="connsiteY19" fmla="*/ 1789402 h 2015667"/>
                <a:gd name="connsiteX20" fmla="*/ 92901 w 3221498"/>
                <a:gd name="connsiteY20" fmla="*/ 834553 h 2015667"/>
                <a:gd name="connsiteX21" fmla="*/ 803274 w 3221498"/>
                <a:gd name="connsiteY21" fmla="*/ 469906 h 2015667"/>
                <a:gd name="connsiteX22" fmla="*/ 1047582 w 3221498"/>
                <a:gd name="connsiteY22" fmla="*/ 342092 h 2015667"/>
                <a:gd name="connsiteX23" fmla="*/ 1085168 w 3221498"/>
                <a:gd name="connsiteY23" fmla="*/ 278184 h 2015667"/>
                <a:gd name="connsiteX24" fmla="*/ 1566268 w 3221498"/>
                <a:gd name="connsiteY24" fmla="*/ 0 h 201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21498" h="2015667">
                  <a:moveTo>
                    <a:pt x="1566268" y="0"/>
                  </a:moveTo>
                  <a:cubicBezTo>
                    <a:pt x="1585061" y="0"/>
                    <a:pt x="1607612" y="0"/>
                    <a:pt x="1626405" y="3759"/>
                  </a:cubicBezTo>
                  <a:lnTo>
                    <a:pt x="1626320" y="4815"/>
                  </a:lnTo>
                  <a:lnTo>
                    <a:pt x="1691487" y="15796"/>
                  </a:lnTo>
                  <a:cubicBezTo>
                    <a:pt x="1842100" y="50686"/>
                    <a:pt x="1975796" y="148522"/>
                    <a:pt x="2054779" y="286642"/>
                  </a:cubicBezTo>
                  <a:cubicBezTo>
                    <a:pt x="2103673" y="376844"/>
                    <a:pt x="2205223" y="425703"/>
                    <a:pt x="2306773" y="410669"/>
                  </a:cubicBezTo>
                  <a:cubicBezTo>
                    <a:pt x="2633988" y="369327"/>
                    <a:pt x="2968726" y="527180"/>
                    <a:pt x="3130454" y="839126"/>
                  </a:cubicBezTo>
                  <a:cubicBezTo>
                    <a:pt x="3329792" y="1218724"/>
                    <a:pt x="3190631" y="1688523"/>
                    <a:pt x="2822044" y="1906510"/>
                  </a:cubicBezTo>
                  <a:cubicBezTo>
                    <a:pt x="2434650" y="2132013"/>
                    <a:pt x="1934424" y="1996711"/>
                    <a:pt x="1716280" y="1605838"/>
                  </a:cubicBezTo>
                  <a:cubicBezTo>
                    <a:pt x="1547030" y="1308925"/>
                    <a:pt x="1588402" y="955636"/>
                    <a:pt x="1787741" y="707583"/>
                  </a:cubicBezTo>
                  <a:cubicBezTo>
                    <a:pt x="1851679" y="624898"/>
                    <a:pt x="1859202" y="512146"/>
                    <a:pt x="1806546" y="421945"/>
                  </a:cubicBezTo>
                  <a:cubicBezTo>
                    <a:pt x="1806546" y="421945"/>
                    <a:pt x="1806546" y="421945"/>
                    <a:pt x="1806546" y="418186"/>
                  </a:cubicBezTo>
                  <a:cubicBezTo>
                    <a:pt x="1761413" y="343018"/>
                    <a:pt x="1689952" y="294159"/>
                    <a:pt x="1603447" y="282884"/>
                  </a:cubicBezTo>
                  <a:lnTo>
                    <a:pt x="1603526" y="281903"/>
                  </a:lnTo>
                  <a:lnTo>
                    <a:pt x="1573785" y="278184"/>
                  </a:lnTo>
                  <a:cubicBezTo>
                    <a:pt x="1468544" y="278184"/>
                    <a:pt x="1374579" y="334573"/>
                    <a:pt x="1321959" y="424795"/>
                  </a:cubicBezTo>
                  <a:cubicBezTo>
                    <a:pt x="1321959" y="424795"/>
                    <a:pt x="1321959" y="424795"/>
                    <a:pt x="1291890" y="477425"/>
                  </a:cubicBezTo>
                  <a:cubicBezTo>
                    <a:pt x="1243029" y="563887"/>
                    <a:pt x="1246787" y="672905"/>
                    <a:pt x="1306925" y="755609"/>
                  </a:cubicBezTo>
                  <a:cubicBezTo>
                    <a:pt x="1479820" y="984923"/>
                    <a:pt x="1506130" y="1308218"/>
                    <a:pt x="1344511" y="1571366"/>
                  </a:cubicBezTo>
                  <a:cubicBezTo>
                    <a:pt x="1126513" y="1920976"/>
                    <a:pt x="660448" y="2022475"/>
                    <a:pt x="314657" y="1789402"/>
                  </a:cubicBezTo>
                  <a:cubicBezTo>
                    <a:pt x="6453" y="1578884"/>
                    <a:pt x="-91270" y="1157848"/>
                    <a:pt x="92901" y="834553"/>
                  </a:cubicBezTo>
                  <a:cubicBezTo>
                    <a:pt x="243244" y="571406"/>
                    <a:pt x="525138" y="439832"/>
                    <a:pt x="803274" y="469906"/>
                  </a:cubicBezTo>
                  <a:cubicBezTo>
                    <a:pt x="900997" y="477425"/>
                    <a:pt x="998721" y="428554"/>
                    <a:pt x="1047582" y="342092"/>
                  </a:cubicBezTo>
                  <a:cubicBezTo>
                    <a:pt x="1047582" y="342092"/>
                    <a:pt x="1047582" y="342092"/>
                    <a:pt x="1085168" y="278184"/>
                  </a:cubicBezTo>
                  <a:cubicBezTo>
                    <a:pt x="1186650" y="105259"/>
                    <a:pt x="1363304" y="0"/>
                    <a:pt x="1566268" y="0"/>
                  </a:cubicBezTo>
                  <a:close/>
                </a:path>
              </a:pathLst>
            </a:custGeom>
            <a:solidFill>
              <a:srgbClr val="FA4D3A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î$ḷiḋe"/>
            <p:cNvSpPr/>
            <p:nvPr/>
          </p:nvSpPr>
          <p:spPr bwMode="auto">
            <a:xfrm>
              <a:off x="4930351" y="2117583"/>
              <a:ext cx="388900" cy="528333"/>
            </a:xfrm>
            <a:custGeom>
              <a:avLst/>
              <a:gdLst>
                <a:gd name="T0" fmla="*/ 349692 w 355"/>
                <a:gd name="T1" fmla="*/ 132065 h 487"/>
                <a:gd name="T2" fmla="*/ 349692 w 355"/>
                <a:gd name="T3" fmla="*/ 132065 h 487"/>
                <a:gd name="T4" fmla="*/ 117238 w 355"/>
                <a:gd name="T5" fmla="*/ 17008 h 487"/>
                <a:gd name="T6" fmla="*/ 9096 w 355"/>
                <a:gd name="T7" fmla="*/ 53026 h 487"/>
                <a:gd name="T8" fmla="*/ 0 w 355"/>
                <a:gd name="T9" fmla="*/ 79039 h 487"/>
                <a:gd name="T10" fmla="*/ 9096 w 355"/>
                <a:gd name="T11" fmla="*/ 345169 h 487"/>
                <a:gd name="T12" fmla="*/ 18192 w 355"/>
                <a:gd name="T13" fmla="*/ 363178 h 487"/>
                <a:gd name="T14" fmla="*/ 224369 w 355"/>
                <a:gd name="T15" fmla="*/ 486239 h 487"/>
                <a:gd name="T16" fmla="*/ 233465 w 355"/>
                <a:gd name="T17" fmla="*/ 486239 h 487"/>
                <a:gd name="T18" fmla="*/ 242561 w 355"/>
                <a:gd name="T19" fmla="*/ 486239 h 487"/>
                <a:gd name="T20" fmla="*/ 250646 w 355"/>
                <a:gd name="T21" fmla="*/ 478235 h 487"/>
                <a:gd name="T22" fmla="*/ 250646 w 355"/>
                <a:gd name="T23" fmla="*/ 203100 h 487"/>
                <a:gd name="T24" fmla="*/ 242561 w 355"/>
                <a:gd name="T25" fmla="*/ 185091 h 487"/>
                <a:gd name="T26" fmla="*/ 44469 w 355"/>
                <a:gd name="T27" fmla="*/ 70034 h 487"/>
                <a:gd name="T28" fmla="*/ 71758 w 355"/>
                <a:gd name="T29" fmla="*/ 53026 h 487"/>
                <a:gd name="T30" fmla="*/ 108142 w 355"/>
                <a:gd name="T31" fmla="*/ 44022 h 487"/>
                <a:gd name="T32" fmla="*/ 304212 w 355"/>
                <a:gd name="T33" fmla="*/ 150074 h 487"/>
                <a:gd name="T34" fmla="*/ 313308 w 355"/>
                <a:gd name="T35" fmla="*/ 159078 h 487"/>
                <a:gd name="T36" fmla="*/ 313308 w 355"/>
                <a:gd name="T37" fmla="*/ 425209 h 487"/>
                <a:gd name="T38" fmla="*/ 331500 w 355"/>
                <a:gd name="T39" fmla="*/ 442217 h 487"/>
                <a:gd name="T40" fmla="*/ 357777 w 355"/>
                <a:gd name="T41" fmla="*/ 425209 h 487"/>
                <a:gd name="T42" fmla="*/ 357777 w 355"/>
                <a:gd name="T43" fmla="*/ 141069 h 487"/>
                <a:gd name="T44" fmla="*/ 349692 w 355"/>
                <a:gd name="T45" fmla="*/ 132065 h 4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iṣļïďé"/>
            <p:cNvSpPr/>
            <p:nvPr/>
          </p:nvSpPr>
          <p:spPr bwMode="auto">
            <a:xfrm>
              <a:off x="6031230" y="1634490"/>
              <a:ext cx="2183765" cy="3493135"/>
            </a:xfrm>
            <a:custGeom>
              <a:avLst/>
              <a:gdLst>
                <a:gd name="connsiteX0" fmla="*/ 793317 w 2014448"/>
                <a:gd name="connsiteY0" fmla="*/ 748 h 3221268"/>
                <a:gd name="connsiteX1" fmla="*/ 1183655 w 2014448"/>
                <a:gd name="connsiteY1" fmla="*/ 93859 h 3221268"/>
                <a:gd name="connsiteX2" fmla="*/ 1548302 w 2014448"/>
                <a:gd name="connsiteY2" fmla="*/ 801127 h 3221268"/>
                <a:gd name="connsiteX3" fmla="*/ 1676116 w 2014448"/>
                <a:gd name="connsiteY3" fmla="*/ 1045661 h 3221268"/>
                <a:gd name="connsiteX4" fmla="*/ 1736264 w 2014448"/>
                <a:gd name="connsiteY4" fmla="*/ 1083282 h 3221268"/>
                <a:gd name="connsiteX5" fmla="*/ 2014448 w 2014448"/>
                <a:gd name="connsiteY5" fmla="*/ 1564826 h 3221268"/>
                <a:gd name="connsiteX6" fmla="*/ 2010718 w 2014448"/>
                <a:gd name="connsiteY6" fmla="*/ 1628300 h 3221268"/>
                <a:gd name="connsiteX7" fmla="*/ 2011272 w 2014448"/>
                <a:gd name="connsiteY7" fmla="*/ 1628345 h 3221268"/>
                <a:gd name="connsiteX8" fmla="*/ 1729182 w 2014448"/>
                <a:gd name="connsiteY8" fmla="*/ 2053110 h 3221268"/>
                <a:gd name="connsiteX9" fmla="*/ 1605063 w 2014448"/>
                <a:gd name="connsiteY9" fmla="*/ 2308721 h 3221268"/>
                <a:gd name="connsiteX10" fmla="*/ 1176287 w 2014448"/>
                <a:gd name="connsiteY10" fmla="*/ 3131939 h 3221268"/>
                <a:gd name="connsiteX11" fmla="*/ 111868 w 2014448"/>
                <a:gd name="connsiteY11" fmla="*/ 2823702 h 3221268"/>
                <a:gd name="connsiteX12" fmla="*/ 409003 w 2014448"/>
                <a:gd name="connsiteY12" fmla="*/ 1714801 h 3221268"/>
                <a:gd name="connsiteX13" fmla="*/ 1311690 w 2014448"/>
                <a:gd name="connsiteY13" fmla="*/ 1786222 h 3221268"/>
                <a:gd name="connsiteX14" fmla="*/ 1597541 w 2014448"/>
                <a:gd name="connsiteY14" fmla="*/ 1808776 h 3221268"/>
                <a:gd name="connsiteX15" fmla="*/ 1597541 w 2014448"/>
                <a:gd name="connsiteY15" fmla="*/ 1805017 h 3221268"/>
                <a:gd name="connsiteX16" fmla="*/ 1717605 w 2014448"/>
                <a:gd name="connsiteY16" fmla="*/ 1665993 h 3221268"/>
                <a:gd name="connsiteX17" fmla="*/ 1732831 w 2014448"/>
                <a:gd name="connsiteY17" fmla="*/ 1606235 h 3221268"/>
                <a:gd name="connsiteX18" fmla="*/ 1732505 w 2014448"/>
                <a:gd name="connsiteY18" fmla="*/ 1606209 h 3221268"/>
                <a:gd name="connsiteX19" fmla="*/ 1736264 w 2014448"/>
                <a:gd name="connsiteY19" fmla="*/ 1572350 h 3221268"/>
                <a:gd name="connsiteX20" fmla="*/ 1593412 w 2014448"/>
                <a:gd name="connsiteY20" fmla="*/ 1324054 h 3221268"/>
                <a:gd name="connsiteX21" fmla="*/ 1537024 w 2014448"/>
                <a:gd name="connsiteY21" fmla="*/ 1290195 h 3221268"/>
                <a:gd name="connsiteX22" fmla="*/ 1262599 w 2014448"/>
                <a:gd name="connsiteY22" fmla="*/ 1305244 h 3221268"/>
                <a:gd name="connsiteX23" fmla="*/ 443083 w 2014448"/>
                <a:gd name="connsiteY23" fmla="*/ 1342864 h 3221268"/>
                <a:gd name="connsiteX24" fmla="*/ 228806 w 2014448"/>
                <a:gd name="connsiteY24" fmla="*/ 315821 h 3221268"/>
                <a:gd name="connsiteX25" fmla="*/ 793317 w 2014448"/>
                <a:gd name="connsiteY25" fmla="*/ 748 h 32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4448" h="3221268">
                  <a:moveTo>
                    <a:pt x="793317" y="748"/>
                  </a:moveTo>
                  <a:cubicBezTo>
                    <a:pt x="925676" y="-5248"/>
                    <a:pt x="1061009" y="24731"/>
                    <a:pt x="1183655" y="93859"/>
                  </a:cubicBezTo>
                  <a:cubicBezTo>
                    <a:pt x="1443043" y="240580"/>
                    <a:pt x="1578376" y="522734"/>
                    <a:pt x="1548302" y="801127"/>
                  </a:cubicBezTo>
                  <a:cubicBezTo>
                    <a:pt x="1537024" y="902703"/>
                    <a:pt x="1589653" y="996755"/>
                    <a:pt x="1676116" y="1045661"/>
                  </a:cubicBezTo>
                  <a:cubicBezTo>
                    <a:pt x="1676116" y="1045661"/>
                    <a:pt x="1676116" y="1045661"/>
                    <a:pt x="1736264" y="1083282"/>
                  </a:cubicBezTo>
                  <a:cubicBezTo>
                    <a:pt x="1912949" y="1184858"/>
                    <a:pt x="2014448" y="1365437"/>
                    <a:pt x="2014448" y="1564826"/>
                  </a:cubicBezTo>
                  <a:lnTo>
                    <a:pt x="2010718" y="1628300"/>
                  </a:lnTo>
                  <a:lnTo>
                    <a:pt x="2011272" y="1628345"/>
                  </a:lnTo>
                  <a:cubicBezTo>
                    <a:pt x="1992466" y="1805017"/>
                    <a:pt x="1887153" y="1962895"/>
                    <a:pt x="1729182" y="2053110"/>
                  </a:cubicBezTo>
                  <a:cubicBezTo>
                    <a:pt x="1642675" y="2105736"/>
                    <a:pt x="1590018" y="2203470"/>
                    <a:pt x="1605063" y="2308721"/>
                  </a:cubicBezTo>
                  <a:cubicBezTo>
                    <a:pt x="1650197" y="2631994"/>
                    <a:pt x="1488466" y="2970303"/>
                    <a:pt x="1176287" y="3131939"/>
                  </a:cubicBezTo>
                  <a:cubicBezTo>
                    <a:pt x="796406" y="3327406"/>
                    <a:pt x="326256" y="3192083"/>
                    <a:pt x="111868" y="2823702"/>
                  </a:cubicBezTo>
                  <a:cubicBezTo>
                    <a:pt x="-117565" y="2432768"/>
                    <a:pt x="17838" y="1936582"/>
                    <a:pt x="409003" y="1714801"/>
                  </a:cubicBezTo>
                  <a:cubicBezTo>
                    <a:pt x="706137" y="1549406"/>
                    <a:pt x="1063451" y="1586996"/>
                    <a:pt x="1311690" y="1786222"/>
                  </a:cubicBezTo>
                  <a:cubicBezTo>
                    <a:pt x="1390675" y="1853884"/>
                    <a:pt x="1507272" y="1861402"/>
                    <a:pt x="1597541" y="1808776"/>
                  </a:cubicBezTo>
                  <a:cubicBezTo>
                    <a:pt x="1597541" y="1808776"/>
                    <a:pt x="1597541" y="1808776"/>
                    <a:pt x="1597541" y="1805017"/>
                  </a:cubicBezTo>
                  <a:cubicBezTo>
                    <a:pt x="1653959" y="1774006"/>
                    <a:pt x="1695567" y="1723964"/>
                    <a:pt x="1717605" y="1665993"/>
                  </a:cubicBezTo>
                  <a:lnTo>
                    <a:pt x="1732831" y="1606235"/>
                  </a:lnTo>
                  <a:lnTo>
                    <a:pt x="1732505" y="1606209"/>
                  </a:lnTo>
                  <a:cubicBezTo>
                    <a:pt x="1736264" y="1594923"/>
                    <a:pt x="1736264" y="1583636"/>
                    <a:pt x="1736264" y="1572350"/>
                  </a:cubicBezTo>
                  <a:cubicBezTo>
                    <a:pt x="1740023" y="1470775"/>
                    <a:pt x="1679875" y="1372961"/>
                    <a:pt x="1593412" y="1324054"/>
                  </a:cubicBezTo>
                  <a:cubicBezTo>
                    <a:pt x="1593412" y="1324054"/>
                    <a:pt x="1593412" y="1324054"/>
                    <a:pt x="1537024" y="1290195"/>
                  </a:cubicBezTo>
                  <a:cubicBezTo>
                    <a:pt x="1450561" y="1241289"/>
                    <a:pt x="1341543" y="1245051"/>
                    <a:pt x="1262599" y="1305244"/>
                  </a:cubicBezTo>
                  <a:cubicBezTo>
                    <a:pt x="1029525" y="1478299"/>
                    <a:pt x="706230" y="1504633"/>
                    <a:pt x="443083" y="1342864"/>
                  </a:cubicBezTo>
                  <a:cubicBezTo>
                    <a:pt x="93473" y="1124665"/>
                    <a:pt x="-8027" y="658169"/>
                    <a:pt x="228806" y="315821"/>
                  </a:cubicBezTo>
                  <a:cubicBezTo>
                    <a:pt x="360380" y="120664"/>
                    <a:pt x="572718" y="10741"/>
                    <a:pt x="793317" y="748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íSḷîḍê"/>
            <p:cNvSpPr/>
            <p:nvPr/>
          </p:nvSpPr>
          <p:spPr bwMode="auto">
            <a:xfrm>
              <a:off x="6725285" y="2122170"/>
              <a:ext cx="617220" cy="518795"/>
            </a:xfrm>
            <a:custGeom>
              <a:avLst/>
              <a:gdLst>
                <a:gd name="T0" fmla="*/ 141770 w 498"/>
                <a:gd name="T1" fmla="*/ 92757 h 418"/>
                <a:gd name="T2" fmla="*/ 141770 w 498"/>
                <a:gd name="T3" fmla="*/ 92757 h 418"/>
                <a:gd name="T4" fmla="*/ 41159 w 498"/>
                <a:gd name="T5" fmla="*/ 295448 h 418"/>
                <a:gd name="T6" fmla="*/ 395585 w 498"/>
                <a:gd name="T7" fmla="*/ 132837 h 418"/>
                <a:gd name="T8" fmla="*/ 10290 w 498"/>
                <a:gd name="T9" fmla="*/ 437446 h 418"/>
                <a:gd name="T10" fmla="*/ 50306 w 498"/>
                <a:gd name="T11" fmla="*/ 458058 h 418"/>
                <a:gd name="T12" fmla="*/ 110901 w 498"/>
                <a:gd name="T13" fmla="*/ 356140 h 418"/>
                <a:gd name="T14" fmla="*/ 334990 w 498"/>
                <a:gd name="T15" fmla="*/ 356140 h 418"/>
                <a:gd name="T16" fmla="*/ 536212 w 498"/>
                <a:gd name="T17" fmla="*/ 82451 h 418"/>
                <a:gd name="T18" fmla="*/ 141770 w 498"/>
                <a:gd name="T19" fmla="*/ 92757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ïṣļidè"/>
            <p:cNvSpPr/>
            <p:nvPr/>
          </p:nvSpPr>
          <p:spPr bwMode="auto">
            <a:xfrm>
              <a:off x="5930818" y="3350895"/>
              <a:ext cx="1861820" cy="2194560"/>
            </a:xfrm>
            <a:custGeom>
              <a:avLst/>
              <a:gdLst>
                <a:gd name="T0" fmla="*/ 281894 w 457"/>
                <a:gd name="T1" fmla="*/ 451464 h 538"/>
                <a:gd name="T2" fmla="*/ 319480 w 457"/>
                <a:gd name="T3" fmla="*/ 1267861 h 538"/>
                <a:gd name="T4" fmla="*/ 334514 w 457"/>
                <a:gd name="T5" fmla="*/ 1546264 h 538"/>
                <a:gd name="T6" fmla="*/ 304446 w 457"/>
                <a:gd name="T7" fmla="*/ 1598935 h 538"/>
                <a:gd name="T8" fmla="*/ 56379 w 457"/>
                <a:gd name="T9" fmla="*/ 1745660 h 538"/>
                <a:gd name="T10" fmla="*/ 22552 w 457"/>
                <a:gd name="T11" fmla="*/ 1741898 h 538"/>
                <a:gd name="T12" fmla="*/ 0 w 457"/>
                <a:gd name="T13" fmla="*/ 2020301 h 538"/>
                <a:gd name="T14" fmla="*/ 60137 w 457"/>
                <a:gd name="T15" fmla="*/ 2024063 h 538"/>
                <a:gd name="T16" fmla="*/ 541237 w 457"/>
                <a:gd name="T17" fmla="*/ 1745660 h 538"/>
                <a:gd name="T18" fmla="*/ 578823 w 457"/>
                <a:gd name="T19" fmla="*/ 1681703 h 538"/>
                <a:gd name="T20" fmla="*/ 823131 w 457"/>
                <a:gd name="T21" fmla="*/ 1553788 h 538"/>
                <a:gd name="T22" fmla="*/ 1533504 w 457"/>
                <a:gd name="T23" fmla="*/ 1188855 h 538"/>
                <a:gd name="T24" fmla="*/ 1311747 w 457"/>
                <a:gd name="T25" fmla="*/ 233256 h 538"/>
                <a:gd name="T26" fmla="*/ 281894 w 457"/>
                <a:gd name="T27" fmla="*/ 451464 h 5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rgbClr val="FA4D3A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îṥḻiḓé"/>
            <p:cNvSpPr/>
            <p:nvPr/>
          </p:nvSpPr>
          <p:spPr bwMode="auto">
            <a:xfrm>
              <a:off x="6653855" y="4006628"/>
              <a:ext cx="688548" cy="444946"/>
            </a:xfrm>
            <a:custGeom>
              <a:avLst/>
              <a:gdLst>
                <a:gd name="T0" fmla="*/ 485997 w 498"/>
                <a:gd name="T1" fmla="*/ 114136 h 320"/>
                <a:gd name="T2" fmla="*/ 485997 w 498"/>
                <a:gd name="T3" fmla="*/ 114136 h 320"/>
                <a:gd name="T4" fmla="*/ 452832 w 498"/>
                <a:gd name="T5" fmla="*/ 114136 h 320"/>
                <a:gd name="T6" fmla="*/ 294660 w 498"/>
                <a:gd name="T7" fmla="*/ 0 h 320"/>
                <a:gd name="T8" fmla="*/ 125007 w 498"/>
                <a:gd name="T9" fmla="*/ 171846 h 320"/>
                <a:gd name="T10" fmla="*/ 125007 w 498"/>
                <a:gd name="T11" fmla="*/ 192365 h 320"/>
                <a:gd name="T12" fmla="*/ 113527 w 498"/>
                <a:gd name="T13" fmla="*/ 192365 h 320"/>
                <a:gd name="T14" fmla="*/ 0 w 498"/>
                <a:gd name="T15" fmla="*/ 307784 h 320"/>
                <a:gd name="T16" fmla="*/ 113527 w 498"/>
                <a:gd name="T17" fmla="*/ 409096 h 320"/>
                <a:gd name="T18" fmla="*/ 485997 w 498"/>
                <a:gd name="T19" fmla="*/ 409096 h 320"/>
                <a:gd name="T20" fmla="*/ 633964 w 498"/>
                <a:gd name="T21" fmla="*/ 261616 h 320"/>
                <a:gd name="T22" fmla="*/ 485997 w 498"/>
                <a:gd name="T23" fmla="*/ 114136 h 320"/>
                <a:gd name="T24" fmla="*/ 362265 w 498"/>
                <a:gd name="T25" fmla="*/ 250074 h 320"/>
                <a:gd name="T26" fmla="*/ 362265 w 498"/>
                <a:gd name="T27" fmla="*/ 250074 h 320"/>
                <a:gd name="T28" fmla="*/ 271699 w 498"/>
                <a:gd name="T29" fmla="*/ 352669 h 320"/>
                <a:gd name="T30" fmla="*/ 248739 w 498"/>
                <a:gd name="T31" fmla="*/ 352669 h 320"/>
                <a:gd name="T32" fmla="*/ 248739 w 498"/>
                <a:gd name="T33" fmla="*/ 341127 h 320"/>
                <a:gd name="T34" fmla="*/ 248739 w 498"/>
                <a:gd name="T35" fmla="*/ 329585 h 320"/>
                <a:gd name="T36" fmla="*/ 283179 w 498"/>
                <a:gd name="T37" fmla="*/ 261616 h 320"/>
                <a:gd name="T38" fmla="*/ 260219 w 498"/>
                <a:gd name="T39" fmla="*/ 250074 h 320"/>
                <a:gd name="T40" fmla="*/ 260219 w 498"/>
                <a:gd name="T41" fmla="*/ 250074 h 320"/>
                <a:gd name="T42" fmla="*/ 237258 w 498"/>
                <a:gd name="T43" fmla="*/ 228273 h 320"/>
                <a:gd name="T44" fmla="*/ 248739 w 498"/>
                <a:gd name="T45" fmla="*/ 205189 h 320"/>
                <a:gd name="T46" fmla="*/ 329100 w 498"/>
                <a:gd name="T47" fmla="*/ 114136 h 320"/>
                <a:gd name="T48" fmla="*/ 350785 w 498"/>
                <a:gd name="T49" fmla="*/ 102595 h 320"/>
                <a:gd name="T50" fmla="*/ 362265 w 498"/>
                <a:gd name="T51" fmla="*/ 114136 h 320"/>
                <a:gd name="T52" fmla="*/ 350785 w 498"/>
                <a:gd name="T53" fmla="*/ 135938 h 320"/>
                <a:gd name="T54" fmla="*/ 317620 w 498"/>
                <a:gd name="T55" fmla="*/ 205189 h 320"/>
                <a:gd name="T56" fmla="*/ 350785 w 498"/>
                <a:gd name="T57" fmla="*/ 216731 h 320"/>
                <a:gd name="T58" fmla="*/ 350785 w 498"/>
                <a:gd name="T59" fmla="*/ 216731 h 320"/>
                <a:gd name="T60" fmla="*/ 373746 w 498"/>
                <a:gd name="T61" fmla="*/ 239815 h 320"/>
                <a:gd name="T62" fmla="*/ 362265 w 498"/>
                <a:gd name="T63" fmla="*/ 250074 h 3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beve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文本框 8"/>
          <p:cNvSpPr txBox="1"/>
          <p:nvPr/>
        </p:nvSpPr>
        <p:spPr>
          <a:xfrm>
            <a:off x="8458200" y="2202815"/>
            <a:ext cx="1690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文本翻译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8071" y="2736590"/>
            <a:ext cx="25976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单词/句子翻译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458200" y="4311650"/>
            <a:ext cx="20789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58071" y="4896378"/>
            <a:ext cx="25976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单词/句子理解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次重要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988820" y="2205355"/>
            <a:ext cx="1733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文本识别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24440" y="2724975"/>
            <a:ext cx="25976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获取/保存单词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8"/>
          <p:cNvSpPr txBox="1"/>
          <p:nvPr/>
        </p:nvSpPr>
        <p:spPr>
          <a:xfrm>
            <a:off x="1988185" y="4325620"/>
            <a:ext cx="17341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文本阅读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4440" y="4886218"/>
            <a:ext cx="25976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单词/句子阅读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05692" y="376888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3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4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5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6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1" name="文本框 30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需求列表与人工智能API加值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89055" y="324485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84102" y="387683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5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8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API使用比较分析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90295" y="2432050"/>
            <a:ext cx="2585720" cy="3876040"/>
            <a:chOff x="5212" y="3830"/>
            <a:chExt cx="2714" cy="6663"/>
          </a:xfrm>
        </p:grpSpPr>
        <p:sp>
          <p:nvSpPr>
            <p:cNvPr id="75" name="圆角矩形 74"/>
            <p:cNvSpPr/>
            <p:nvPr/>
          </p:nvSpPr>
          <p:spPr>
            <a:xfrm>
              <a:off x="5212" y="3830"/>
              <a:ext cx="2714" cy="6663"/>
            </a:xfrm>
            <a:prstGeom prst="roundRect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lIns="91438" tIns="45719" rIns="91438" bIns="45719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charset="-127"/>
              </a:endParaRPr>
            </a:p>
          </p:txBody>
        </p:sp>
        <p:sp>
          <p:nvSpPr>
            <p:cNvPr id="76" name="TextBox 36"/>
            <p:cNvSpPr txBox="1"/>
            <p:nvPr/>
          </p:nvSpPr>
          <p:spPr>
            <a:xfrm>
              <a:off x="5432" y="5494"/>
              <a:ext cx="2275" cy="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语音合成：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资源包、资源价格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文字识别：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文字内容识别太过细化 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收费标准不同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文本翻译：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100万   27元/年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1896745"/>
            <a:ext cx="633095" cy="865505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1395730" y="2679065"/>
            <a:ext cx="113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阿里云</a:t>
            </a:r>
            <a:endParaRPr lang="zh-CN" altLang="en-US"/>
          </a:p>
        </p:txBody>
      </p:sp>
      <p:pic>
        <p:nvPicPr>
          <p:cNvPr id="93" name="图片 92" descr="阿里云 语音合成价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90" y="1612900"/>
            <a:ext cx="5678170" cy="4612005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3970" y="29210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" name="组合 47"/>
          <p:cNvGrpSpPr/>
          <p:nvPr/>
        </p:nvGrpSpPr>
        <p:grpSpPr>
          <a:xfrm>
            <a:off x="384102" y="387683"/>
            <a:ext cx="6715125" cy="850563"/>
            <a:chOff x="6550587" y="1530683"/>
            <a:chExt cx="6715125" cy="850563"/>
          </a:xfrm>
        </p:grpSpPr>
        <p:grpSp>
          <p:nvGrpSpPr>
            <p:cNvPr id="47" name="组合 46"/>
            <p:cNvGrpSpPr/>
            <p:nvPr/>
          </p:nvGrpSpPr>
          <p:grpSpPr>
            <a:xfrm>
              <a:off x="6550587" y="1530683"/>
              <a:ext cx="754309" cy="850563"/>
              <a:chOff x="6447717" y="1505413"/>
              <a:chExt cx="840311" cy="94753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47717" y="1922599"/>
                <a:ext cx="820483" cy="530353"/>
                <a:chOff x="4092576" y="2503488"/>
                <a:chExt cx="1060450" cy="933450"/>
              </a:xfrm>
            </p:grpSpPr>
            <p:sp>
              <p:nvSpPr>
                <p:cNvPr id="25" name="Freeform 162"/>
                <p:cNvSpPr/>
                <p:nvPr/>
              </p:nvSpPr>
              <p:spPr bwMode="auto">
                <a:xfrm>
                  <a:off x="4135439" y="2530476"/>
                  <a:ext cx="995363" cy="879475"/>
                </a:xfrm>
                <a:custGeom>
                  <a:avLst/>
                  <a:gdLst>
                    <a:gd name="T0" fmla="*/ 231 w 263"/>
                    <a:gd name="T1" fmla="*/ 128 h 233"/>
                    <a:gd name="T2" fmla="*/ 239 w 263"/>
                    <a:gd name="T3" fmla="*/ 195 h 233"/>
                    <a:gd name="T4" fmla="*/ 167 w 263"/>
                    <a:gd name="T5" fmla="*/ 196 h 233"/>
                    <a:gd name="T6" fmla="*/ 160 w 263"/>
                    <a:gd name="T7" fmla="*/ 195 h 233"/>
                    <a:gd name="T8" fmla="*/ 105 w 263"/>
                    <a:gd name="T9" fmla="*/ 230 h 233"/>
                    <a:gd name="T10" fmla="*/ 62 w 263"/>
                    <a:gd name="T11" fmla="*/ 181 h 233"/>
                    <a:gd name="T12" fmla="*/ 57 w 263"/>
                    <a:gd name="T13" fmla="*/ 178 h 233"/>
                    <a:gd name="T14" fmla="*/ 27 w 263"/>
                    <a:gd name="T15" fmla="*/ 189 h 233"/>
                    <a:gd name="T16" fmla="*/ 2 w 263"/>
                    <a:gd name="T17" fmla="*/ 164 h 233"/>
                    <a:gd name="T18" fmla="*/ 33 w 263"/>
                    <a:gd name="T19" fmla="*/ 120 h 233"/>
                    <a:gd name="T20" fmla="*/ 33 w 263"/>
                    <a:gd name="T21" fmla="*/ 116 h 233"/>
                    <a:gd name="T22" fmla="*/ 27 w 263"/>
                    <a:gd name="T23" fmla="*/ 72 h 233"/>
                    <a:gd name="T24" fmla="*/ 72 w 263"/>
                    <a:gd name="T25" fmla="*/ 67 h 233"/>
                    <a:gd name="T26" fmla="*/ 72 w 263"/>
                    <a:gd name="T27" fmla="*/ 65 h 233"/>
                    <a:gd name="T28" fmla="*/ 65 w 263"/>
                    <a:gd name="T29" fmla="*/ 62 h 233"/>
                    <a:gd name="T30" fmla="*/ 68 w 263"/>
                    <a:gd name="T31" fmla="*/ 60 h 233"/>
                    <a:gd name="T32" fmla="*/ 168 w 263"/>
                    <a:gd name="T33" fmla="*/ 72 h 233"/>
                    <a:gd name="T34" fmla="*/ 172 w 263"/>
                    <a:gd name="T35" fmla="*/ 74 h 233"/>
                    <a:gd name="T36" fmla="*/ 172 w 263"/>
                    <a:gd name="T37" fmla="*/ 74 h 233"/>
                    <a:gd name="T38" fmla="*/ 176 w 263"/>
                    <a:gd name="T39" fmla="*/ 73 h 233"/>
                    <a:gd name="T40" fmla="*/ 236 w 263"/>
                    <a:gd name="T41" fmla="*/ 56 h 233"/>
                    <a:gd name="T42" fmla="*/ 231 w 263"/>
                    <a:gd name="T43" fmla="*/ 122 h 233"/>
                    <a:gd name="T44" fmla="*/ 231 w 263"/>
                    <a:gd name="T45" fmla="*/ 128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3" h="233">
                      <a:moveTo>
                        <a:pt x="231" y="128"/>
                      </a:moveTo>
                      <a:cubicBezTo>
                        <a:pt x="263" y="138"/>
                        <a:pt x="262" y="177"/>
                        <a:pt x="239" y="195"/>
                      </a:cubicBezTo>
                      <a:cubicBezTo>
                        <a:pt x="218" y="212"/>
                        <a:pt x="189" y="210"/>
                        <a:pt x="167" y="196"/>
                      </a:cubicBezTo>
                      <a:cubicBezTo>
                        <a:pt x="167" y="193"/>
                        <a:pt x="162" y="192"/>
                        <a:pt x="160" y="195"/>
                      </a:cubicBezTo>
                      <a:cubicBezTo>
                        <a:pt x="152" y="218"/>
                        <a:pt x="129" y="233"/>
                        <a:pt x="105" y="230"/>
                      </a:cubicBezTo>
                      <a:cubicBezTo>
                        <a:pt x="80" y="226"/>
                        <a:pt x="63" y="204"/>
                        <a:pt x="62" y="181"/>
                      </a:cubicBezTo>
                      <a:cubicBezTo>
                        <a:pt x="62" y="178"/>
                        <a:pt x="59" y="177"/>
                        <a:pt x="57" y="178"/>
                      </a:cubicBezTo>
                      <a:cubicBezTo>
                        <a:pt x="48" y="184"/>
                        <a:pt x="39" y="189"/>
                        <a:pt x="27" y="189"/>
                      </a:cubicBezTo>
                      <a:cubicBezTo>
                        <a:pt x="13" y="189"/>
                        <a:pt x="3" y="178"/>
                        <a:pt x="2" y="164"/>
                      </a:cubicBezTo>
                      <a:cubicBezTo>
                        <a:pt x="0" y="144"/>
                        <a:pt x="16" y="129"/>
                        <a:pt x="33" y="120"/>
                      </a:cubicBezTo>
                      <a:cubicBezTo>
                        <a:pt x="35" y="119"/>
                        <a:pt x="35" y="116"/>
                        <a:pt x="33" y="116"/>
                      </a:cubicBezTo>
                      <a:cubicBezTo>
                        <a:pt x="12" y="109"/>
                        <a:pt x="12" y="84"/>
                        <a:pt x="27" y="72"/>
                      </a:cubicBezTo>
                      <a:cubicBezTo>
                        <a:pt x="40" y="61"/>
                        <a:pt x="56" y="62"/>
                        <a:pt x="72" y="67"/>
                      </a:cubicBezTo>
                      <a:cubicBezTo>
                        <a:pt x="73" y="67"/>
                        <a:pt x="73" y="66"/>
                        <a:pt x="72" y="65"/>
                      </a:cubicBezTo>
                      <a:cubicBezTo>
                        <a:pt x="70" y="64"/>
                        <a:pt x="67" y="63"/>
                        <a:pt x="65" y="62"/>
                      </a:cubicBezTo>
                      <a:cubicBezTo>
                        <a:pt x="66" y="62"/>
                        <a:pt x="68" y="61"/>
                        <a:pt x="68" y="60"/>
                      </a:cubicBezTo>
                      <a:cubicBezTo>
                        <a:pt x="75" y="0"/>
                        <a:pt x="193" y="21"/>
                        <a:pt x="168" y="72"/>
                      </a:cubicBezTo>
                      <a:cubicBezTo>
                        <a:pt x="167" y="75"/>
                        <a:pt x="170" y="76"/>
                        <a:pt x="172" y="74"/>
                      </a:cubicBezTo>
                      <a:cubicBezTo>
                        <a:pt x="172" y="74"/>
                        <a:pt x="172" y="74"/>
                        <a:pt x="172" y="74"/>
                      </a:cubicBezTo>
                      <a:cubicBezTo>
                        <a:pt x="173" y="75"/>
                        <a:pt x="175" y="75"/>
                        <a:pt x="176" y="73"/>
                      </a:cubicBezTo>
                      <a:cubicBezTo>
                        <a:pt x="189" y="53"/>
                        <a:pt x="214" y="42"/>
                        <a:pt x="236" y="56"/>
                      </a:cubicBezTo>
                      <a:cubicBezTo>
                        <a:pt x="257" y="69"/>
                        <a:pt x="259" y="114"/>
                        <a:pt x="231" y="122"/>
                      </a:cubicBezTo>
                      <a:cubicBezTo>
                        <a:pt x="228" y="123"/>
                        <a:pt x="228" y="127"/>
                        <a:pt x="231" y="1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26" name="Freeform 163"/>
                <p:cNvSpPr>
                  <a:spLocks noEditPoints="1"/>
                </p:cNvSpPr>
                <p:nvPr/>
              </p:nvSpPr>
              <p:spPr bwMode="auto">
                <a:xfrm>
                  <a:off x="4092576" y="2503488"/>
                  <a:ext cx="1060450" cy="933450"/>
                </a:xfrm>
                <a:custGeom>
                  <a:avLst/>
                  <a:gdLst>
                    <a:gd name="T0" fmla="*/ 116 w 280"/>
                    <a:gd name="T1" fmla="*/ 237 h 247"/>
                    <a:gd name="T2" fmla="*/ 171 w 280"/>
                    <a:gd name="T3" fmla="*/ 202 h 247"/>
                    <a:gd name="T4" fmla="*/ 178 w 280"/>
                    <a:gd name="T5" fmla="*/ 203 h 247"/>
                    <a:gd name="T6" fmla="*/ 250 w 280"/>
                    <a:gd name="T7" fmla="*/ 202 h 247"/>
                    <a:gd name="T8" fmla="*/ 242 w 280"/>
                    <a:gd name="T9" fmla="*/ 135 h 247"/>
                    <a:gd name="T10" fmla="*/ 242 w 280"/>
                    <a:gd name="T11" fmla="*/ 129 h 247"/>
                    <a:gd name="T12" fmla="*/ 247 w 280"/>
                    <a:gd name="T13" fmla="*/ 63 h 247"/>
                    <a:gd name="T14" fmla="*/ 187 w 280"/>
                    <a:gd name="T15" fmla="*/ 80 h 247"/>
                    <a:gd name="T16" fmla="*/ 183 w 280"/>
                    <a:gd name="T17" fmla="*/ 81 h 247"/>
                    <a:gd name="T18" fmla="*/ 183 w 280"/>
                    <a:gd name="T19" fmla="*/ 81 h 247"/>
                    <a:gd name="T20" fmla="*/ 179 w 280"/>
                    <a:gd name="T21" fmla="*/ 79 h 247"/>
                    <a:gd name="T22" fmla="*/ 79 w 280"/>
                    <a:gd name="T23" fmla="*/ 67 h 247"/>
                    <a:gd name="T24" fmla="*/ 76 w 280"/>
                    <a:gd name="T25" fmla="*/ 69 h 247"/>
                    <a:gd name="T26" fmla="*/ 83 w 280"/>
                    <a:gd name="T27" fmla="*/ 72 h 247"/>
                    <a:gd name="T28" fmla="*/ 83 w 280"/>
                    <a:gd name="T29" fmla="*/ 74 h 247"/>
                    <a:gd name="T30" fmla="*/ 38 w 280"/>
                    <a:gd name="T31" fmla="*/ 79 h 247"/>
                    <a:gd name="T32" fmla="*/ 44 w 280"/>
                    <a:gd name="T33" fmla="*/ 123 h 247"/>
                    <a:gd name="T34" fmla="*/ 44 w 280"/>
                    <a:gd name="T35" fmla="*/ 127 h 247"/>
                    <a:gd name="T36" fmla="*/ 13 w 280"/>
                    <a:gd name="T37" fmla="*/ 171 h 247"/>
                    <a:gd name="T38" fmla="*/ 38 w 280"/>
                    <a:gd name="T39" fmla="*/ 196 h 247"/>
                    <a:gd name="T40" fmla="*/ 68 w 280"/>
                    <a:gd name="T41" fmla="*/ 185 h 247"/>
                    <a:gd name="T42" fmla="*/ 73 w 280"/>
                    <a:gd name="T43" fmla="*/ 188 h 247"/>
                    <a:gd name="T44" fmla="*/ 116 w 280"/>
                    <a:gd name="T45" fmla="*/ 237 h 247"/>
                    <a:gd name="T46" fmla="*/ 176 w 280"/>
                    <a:gd name="T47" fmla="*/ 208 h 247"/>
                    <a:gd name="T48" fmla="*/ 115 w 280"/>
                    <a:gd name="T49" fmla="*/ 243 h 247"/>
                    <a:gd name="T50" fmla="*/ 67 w 280"/>
                    <a:gd name="T51" fmla="*/ 193 h 247"/>
                    <a:gd name="T52" fmla="*/ 10 w 280"/>
                    <a:gd name="T53" fmla="*/ 182 h 247"/>
                    <a:gd name="T54" fmla="*/ 37 w 280"/>
                    <a:gd name="T55" fmla="*/ 125 h 247"/>
                    <a:gd name="T56" fmla="*/ 26 w 280"/>
                    <a:gd name="T57" fmla="*/ 85 h 247"/>
                    <a:gd name="T58" fmla="*/ 73 w 280"/>
                    <a:gd name="T59" fmla="*/ 69 h 247"/>
                    <a:gd name="T60" fmla="*/ 72 w 280"/>
                    <a:gd name="T61" fmla="*/ 67 h 247"/>
                    <a:gd name="T62" fmla="*/ 187 w 280"/>
                    <a:gd name="T63" fmla="*/ 69 h 247"/>
                    <a:gd name="T64" fmla="*/ 258 w 280"/>
                    <a:gd name="T65" fmla="*/ 63 h 247"/>
                    <a:gd name="T66" fmla="*/ 251 w 280"/>
                    <a:gd name="T67" fmla="*/ 132 h 247"/>
                    <a:gd name="T68" fmla="*/ 264 w 280"/>
                    <a:gd name="T69" fmla="*/ 198 h 247"/>
                    <a:gd name="T70" fmla="*/ 176 w 280"/>
                    <a:gd name="T71" fmla="*/ 208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0" h="247">
                      <a:moveTo>
                        <a:pt x="116" y="237"/>
                      </a:moveTo>
                      <a:cubicBezTo>
                        <a:pt x="140" y="240"/>
                        <a:pt x="163" y="225"/>
                        <a:pt x="171" y="202"/>
                      </a:cubicBezTo>
                      <a:cubicBezTo>
                        <a:pt x="173" y="199"/>
                        <a:pt x="178" y="200"/>
                        <a:pt x="178" y="203"/>
                      </a:cubicBezTo>
                      <a:cubicBezTo>
                        <a:pt x="200" y="217"/>
                        <a:pt x="229" y="219"/>
                        <a:pt x="250" y="202"/>
                      </a:cubicBezTo>
                      <a:cubicBezTo>
                        <a:pt x="273" y="184"/>
                        <a:pt x="274" y="145"/>
                        <a:pt x="242" y="135"/>
                      </a:cubicBezTo>
                      <a:cubicBezTo>
                        <a:pt x="239" y="134"/>
                        <a:pt x="239" y="130"/>
                        <a:pt x="242" y="129"/>
                      </a:cubicBezTo>
                      <a:cubicBezTo>
                        <a:pt x="270" y="121"/>
                        <a:pt x="268" y="76"/>
                        <a:pt x="247" y="63"/>
                      </a:cubicBezTo>
                      <a:cubicBezTo>
                        <a:pt x="225" y="49"/>
                        <a:pt x="200" y="60"/>
                        <a:pt x="187" y="80"/>
                      </a:cubicBezTo>
                      <a:cubicBezTo>
                        <a:pt x="186" y="82"/>
                        <a:pt x="184" y="82"/>
                        <a:pt x="183" y="81"/>
                      </a:cubicBezTo>
                      <a:cubicBezTo>
                        <a:pt x="183" y="81"/>
                        <a:pt x="183" y="81"/>
                        <a:pt x="183" y="81"/>
                      </a:cubicBezTo>
                      <a:cubicBezTo>
                        <a:pt x="181" y="83"/>
                        <a:pt x="178" y="82"/>
                        <a:pt x="179" y="79"/>
                      </a:cubicBezTo>
                      <a:cubicBezTo>
                        <a:pt x="204" y="28"/>
                        <a:pt x="86" y="7"/>
                        <a:pt x="79" y="67"/>
                      </a:cubicBezTo>
                      <a:cubicBezTo>
                        <a:pt x="79" y="68"/>
                        <a:pt x="77" y="69"/>
                        <a:pt x="76" y="69"/>
                      </a:cubicBezTo>
                      <a:cubicBezTo>
                        <a:pt x="78" y="70"/>
                        <a:pt x="81" y="71"/>
                        <a:pt x="83" y="72"/>
                      </a:cubicBezTo>
                      <a:cubicBezTo>
                        <a:pt x="84" y="73"/>
                        <a:pt x="84" y="74"/>
                        <a:pt x="83" y="74"/>
                      </a:cubicBezTo>
                      <a:cubicBezTo>
                        <a:pt x="67" y="69"/>
                        <a:pt x="51" y="68"/>
                        <a:pt x="38" y="79"/>
                      </a:cubicBezTo>
                      <a:cubicBezTo>
                        <a:pt x="23" y="91"/>
                        <a:pt x="23" y="116"/>
                        <a:pt x="44" y="123"/>
                      </a:cubicBezTo>
                      <a:cubicBezTo>
                        <a:pt x="46" y="123"/>
                        <a:pt x="46" y="126"/>
                        <a:pt x="44" y="127"/>
                      </a:cubicBezTo>
                      <a:cubicBezTo>
                        <a:pt x="27" y="136"/>
                        <a:pt x="11" y="151"/>
                        <a:pt x="13" y="171"/>
                      </a:cubicBezTo>
                      <a:cubicBezTo>
                        <a:pt x="14" y="185"/>
                        <a:pt x="24" y="196"/>
                        <a:pt x="38" y="196"/>
                      </a:cubicBezTo>
                      <a:cubicBezTo>
                        <a:pt x="50" y="196"/>
                        <a:pt x="59" y="191"/>
                        <a:pt x="68" y="185"/>
                      </a:cubicBezTo>
                      <a:cubicBezTo>
                        <a:pt x="70" y="184"/>
                        <a:pt x="73" y="185"/>
                        <a:pt x="73" y="188"/>
                      </a:cubicBezTo>
                      <a:cubicBezTo>
                        <a:pt x="74" y="211"/>
                        <a:pt x="91" y="233"/>
                        <a:pt x="116" y="237"/>
                      </a:cubicBezTo>
                      <a:close/>
                      <a:moveTo>
                        <a:pt x="176" y="208"/>
                      </a:moveTo>
                      <a:cubicBezTo>
                        <a:pt x="166" y="231"/>
                        <a:pt x="141" y="247"/>
                        <a:pt x="115" y="243"/>
                      </a:cubicBezTo>
                      <a:cubicBezTo>
                        <a:pt x="89" y="239"/>
                        <a:pt x="70" y="217"/>
                        <a:pt x="67" y="193"/>
                      </a:cubicBezTo>
                      <a:cubicBezTo>
                        <a:pt x="47" y="203"/>
                        <a:pt x="21" y="209"/>
                        <a:pt x="10" y="182"/>
                      </a:cubicBezTo>
                      <a:cubicBezTo>
                        <a:pt x="0" y="158"/>
                        <a:pt x="17" y="137"/>
                        <a:pt x="37" y="125"/>
                      </a:cubicBezTo>
                      <a:cubicBezTo>
                        <a:pt x="23" y="117"/>
                        <a:pt x="17" y="99"/>
                        <a:pt x="26" y="85"/>
                      </a:cubicBezTo>
                      <a:cubicBezTo>
                        <a:pt x="36" y="68"/>
                        <a:pt x="55" y="64"/>
                        <a:pt x="73" y="69"/>
                      </a:cubicBezTo>
                      <a:cubicBezTo>
                        <a:pt x="72" y="68"/>
                        <a:pt x="72" y="67"/>
                        <a:pt x="72" y="67"/>
                      </a:cubicBezTo>
                      <a:cubicBezTo>
                        <a:pt x="79" y="0"/>
                        <a:pt x="197" y="20"/>
                        <a:pt x="187" y="69"/>
                      </a:cubicBezTo>
                      <a:cubicBezTo>
                        <a:pt x="205" y="49"/>
                        <a:pt x="237" y="42"/>
                        <a:pt x="258" y="63"/>
                      </a:cubicBezTo>
                      <a:cubicBezTo>
                        <a:pt x="275" y="81"/>
                        <a:pt x="273" y="119"/>
                        <a:pt x="251" y="132"/>
                      </a:cubicBezTo>
                      <a:cubicBezTo>
                        <a:pt x="275" y="144"/>
                        <a:pt x="280" y="176"/>
                        <a:pt x="264" y="198"/>
                      </a:cubicBezTo>
                      <a:cubicBezTo>
                        <a:pt x="243" y="225"/>
                        <a:pt x="203" y="227"/>
                        <a:pt x="176" y="2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  <p:grpSp>
            <p:nvGrpSpPr>
              <p:cNvPr id="27" name="Group 191"/>
              <p:cNvGrpSpPr>
                <a:grpSpLocks noChangeAspect="1"/>
              </p:cNvGrpSpPr>
              <p:nvPr/>
            </p:nvGrpSpPr>
            <p:grpSpPr bwMode="auto">
              <a:xfrm>
                <a:off x="6579053" y="1505413"/>
                <a:ext cx="708975" cy="743041"/>
                <a:chOff x="4286" y="-31"/>
                <a:chExt cx="666" cy="698"/>
              </a:xfrm>
            </p:grpSpPr>
            <p:sp>
              <p:nvSpPr>
                <p:cNvPr id="28" name="Freeform 192"/>
                <p:cNvSpPr>
                  <a:spLocks noEditPoints="1"/>
                </p:cNvSpPr>
                <p:nvPr/>
              </p:nvSpPr>
              <p:spPr bwMode="auto">
                <a:xfrm>
                  <a:off x="4398" y="115"/>
                  <a:ext cx="434" cy="466"/>
                </a:xfrm>
                <a:custGeom>
                  <a:avLst/>
                  <a:gdLst>
                    <a:gd name="T0" fmla="*/ 58 w 182"/>
                    <a:gd name="T1" fmla="*/ 97 h 195"/>
                    <a:gd name="T2" fmla="*/ 59 w 182"/>
                    <a:gd name="T3" fmla="*/ 83 h 195"/>
                    <a:gd name="T4" fmla="*/ 45 w 182"/>
                    <a:gd name="T5" fmla="*/ 85 h 195"/>
                    <a:gd name="T6" fmla="*/ 44 w 182"/>
                    <a:gd name="T7" fmla="*/ 95 h 195"/>
                    <a:gd name="T8" fmla="*/ 58 w 182"/>
                    <a:gd name="T9" fmla="*/ 97 h 195"/>
                    <a:gd name="T10" fmla="*/ 115 w 182"/>
                    <a:gd name="T11" fmla="*/ 5 h 195"/>
                    <a:gd name="T12" fmla="*/ 179 w 182"/>
                    <a:gd name="T13" fmla="*/ 100 h 195"/>
                    <a:gd name="T14" fmla="*/ 80 w 182"/>
                    <a:gd name="T15" fmla="*/ 187 h 195"/>
                    <a:gd name="T16" fmla="*/ 6 w 182"/>
                    <a:gd name="T17" fmla="*/ 84 h 195"/>
                    <a:gd name="T18" fmla="*/ 99 w 182"/>
                    <a:gd name="T19" fmla="*/ 0 h 195"/>
                    <a:gd name="T20" fmla="*/ 112 w 182"/>
                    <a:gd name="T21" fmla="*/ 6 h 195"/>
                    <a:gd name="T22" fmla="*/ 115 w 182"/>
                    <a:gd name="T23" fmla="*/ 5 h 195"/>
                    <a:gd name="T24" fmla="*/ 144 w 182"/>
                    <a:gd name="T25" fmla="*/ 128 h 195"/>
                    <a:gd name="T26" fmla="*/ 139 w 182"/>
                    <a:gd name="T27" fmla="*/ 125 h 195"/>
                    <a:gd name="T28" fmla="*/ 86 w 182"/>
                    <a:gd name="T29" fmla="*/ 159 h 195"/>
                    <a:gd name="T30" fmla="*/ 33 w 182"/>
                    <a:gd name="T31" fmla="*/ 123 h 195"/>
                    <a:gd name="T32" fmla="*/ 29 w 182"/>
                    <a:gd name="T33" fmla="*/ 124 h 195"/>
                    <a:gd name="T34" fmla="*/ 79 w 182"/>
                    <a:gd name="T35" fmla="*/ 164 h 195"/>
                    <a:gd name="T36" fmla="*/ 144 w 182"/>
                    <a:gd name="T37" fmla="*/ 128 h 195"/>
                    <a:gd name="T38" fmla="*/ 98 w 182"/>
                    <a:gd name="T39" fmla="*/ 95 h 195"/>
                    <a:gd name="T40" fmla="*/ 101 w 182"/>
                    <a:gd name="T41" fmla="*/ 83 h 195"/>
                    <a:gd name="T42" fmla="*/ 88 w 182"/>
                    <a:gd name="T43" fmla="*/ 82 h 195"/>
                    <a:gd name="T44" fmla="*/ 87 w 182"/>
                    <a:gd name="T45" fmla="*/ 85 h 195"/>
                    <a:gd name="T46" fmla="*/ 87 w 182"/>
                    <a:gd name="T47" fmla="*/ 89 h 195"/>
                    <a:gd name="T48" fmla="*/ 98 w 182"/>
                    <a:gd name="T49" fmla="*/ 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2" h="195">
                      <a:moveTo>
                        <a:pt x="58" y="97"/>
                      </a:moveTo>
                      <a:cubicBezTo>
                        <a:pt x="63" y="94"/>
                        <a:pt x="63" y="87"/>
                        <a:pt x="59" y="83"/>
                      </a:cubicBezTo>
                      <a:cubicBezTo>
                        <a:pt x="55" y="80"/>
                        <a:pt x="48" y="80"/>
                        <a:pt x="45" y="85"/>
                      </a:cubicBezTo>
                      <a:cubicBezTo>
                        <a:pt x="43" y="87"/>
                        <a:pt x="43" y="91"/>
                        <a:pt x="44" y="95"/>
                      </a:cubicBezTo>
                      <a:cubicBezTo>
                        <a:pt x="47" y="100"/>
                        <a:pt x="54" y="100"/>
                        <a:pt x="58" y="97"/>
                      </a:cubicBezTo>
                      <a:close/>
                      <a:moveTo>
                        <a:pt x="115" y="5"/>
                      </a:moveTo>
                      <a:cubicBezTo>
                        <a:pt x="154" y="19"/>
                        <a:pt x="182" y="58"/>
                        <a:pt x="179" y="100"/>
                      </a:cubicBezTo>
                      <a:cubicBezTo>
                        <a:pt x="176" y="148"/>
                        <a:pt x="132" y="195"/>
                        <a:pt x="80" y="187"/>
                      </a:cubicBezTo>
                      <a:cubicBezTo>
                        <a:pt x="31" y="180"/>
                        <a:pt x="0" y="131"/>
                        <a:pt x="6" y="84"/>
                      </a:cubicBezTo>
                      <a:cubicBezTo>
                        <a:pt x="13" y="35"/>
                        <a:pt x="53" y="6"/>
                        <a:pt x="99" y="0"/>
                      </a:cubicBezTo>
                      <a:cubicBezTo>
                        <a:pt x="104" y="1"/>
                        <a:pt x="108" y="3"/>
                        <a:pt x="112" y="6"/>
                      </a:cubicBezTo>
                      <a:cubicBezTo>
                        <a:pt x="113" y="6"/>
                        <a:pt x="114" y="6"/>
                        <a:pt x="115" y="5"/>
                      </a:cubicBezTo>
                      <a:close/>
                      <a:moveTo>
                        <a:pt x="144" y="128"/>
                      </a:moveTo>
                      <a:cubicBezTo>
                        <a:pt x="145" y="125"/>
                        <a:pt x="141" y="122"/>
                        <a:pt x="139" y="125"/>
                      </a:cubicBezTo>
                      <a:cubicBezTo>
                        <a:pt x="127" y="144"/>
                        <a:pt x="110" y="158"/>
                        <a:pt x="86" y="159"/>
                      </a:cubicBezTo>
                      <a:cubicBezTo>
                        <a:pt x="64" y="160"/>
                        <a:pt x="37" y="147"/>
                        <a:pt x="33" y="123"/>
                      </a:cubicBezTo>
                      <a:cubicBezTo>
                        <a:pt x="32" y="121"/>
                        <a:pt x="29" y="122"/>
                        <a:pt x="29" y="124"/>
                      </a:cubicBezTo>
                      <a:cubicBezTo>
                        <a:pt x="30" y="149"/>
                        <a:pt x="57" y="162"/>
                        <a:pt x="79" y="164"/>
                      </a:cubicBezTo>
                      <a:cubicBezTo>
                        <a:pt x="106" y="166"/>
                        <a:pt x="132" y="152"/>
                        <a:pt x="144" y="128"/>
                      </a:cubicBezTo>
                      <a:close/>
                      <a:moveTo>
                        <a:pt x="98" y="95"/>
                      </a:moveTo>
                      <a:cubicBezTo>
                        <a:pt x="103" y="93"/>
                        <a:pt x="105" y="87"/>
                        <a:pt x="101" y="83"/>
                      </a:cubicBezTo>
                      <a:cubicBezTo>
                        <a:pt x="98" y="79"/>
                        <a:pt x="92" y="78"/>
                        <a:pt x="88" y="82"/>
                      </a:cubicBezTo>
                      <a:cubicBezTo>
                        <a:pt x="87" y="83"/>
                        <a:pt x="87" y="84"/>
                        <a:pt x="87" y="85"/>
                      </a:cubicBezTo>
                      <a:cubicBezTo>
                        <a:pt x="87" y="86"/>
                        <a:pt x="87" y="88"/>
                        <a:pt x="87" y="89"/>
                      </a:cubicBezTo>
                      <a:cubicBezTo>
                        <a:pt x="87" y="94"/>
                        <a:pt x="93" y="97"/>
                        <a:pt x="98" y="95"/>
                      </a:cubicBezTo>
                      <a:close/>
                    </a:path>
                  </a:pathLst>
                </a:custGeom>
                <a:solidFill>
                  <a:srgbClr val="FFE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93"/>
                <p:cNvSpPr/>
                <p:nvPr/>
              </p:nvSpPr>
              <p:spPr bwMode="auto">
                <a:xfrm>
                  <a:off x="4606" y="301"/>
                  <a:ext cx="43" cy="45"/>
                </a:xfrm>
                <a:custGeom>
                  <a:avLst/>
                  <a:gdLst>
                    <a:gd name="T0" fmla="*/ 14 w 18"/>
                    <a:gd name="T1" fmla="*/ 5 h 19"/>
                    <a:gd name="T2" fmla="*/ 11 w 18"/>
                    <a:gd name="T3" fmla="*/ 17 h 19"/>
                    <a:gd name="T4" fmla="*/ 0 w 18"/>
                    <a:gd name="T5" fmla="*/ 11 h 19"/>
                    <a:gd name="T6" fmla="*/ 0 w 18"/>
                    <a:gd name="T7" fmla="*/ 7 h 19"/>
                    <a:gd name="T8" fmla="*/ 1 w 18"/>
                    <a:gd name="T9" fmla="*/ 4 h 19"/>
                    <a:gd name="T10" fmla="*/ 14 w 18"/>
                    <a:gd name="T11" fmla="*/ 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9">
                      <a:moveTo>
                        <a:pt x="14" y="5"/>
                      </a:moveTo>
                      <a:cubicBezTo>
                        <a:pt x="18" y="9"/>
                        <a:pt x="16" y="15"/>
                        <a:pt x="11" y="17"/>
                      </a:cubicBezTo>
                      <a:cubicBezTo>
                        <a:pt x="6" y="19"/>
                        <a:pt x="0" y="16"/>
                        <a:pt x="0" y="11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1" y="4"/>
                      </a:cubicBezTo>
                      <a:cubicBezTo>
                        <a:pt x="5" y="0"/>
                        <a:pt x="11" y="1"/>
                        <a:pt x="14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4"/>
                <p:cNvSpPr>
                  <a:spLocks noEditPoints="1"/>
                </p:cNvSpPr>
                <p:nvPr/>
              </p:nvSpPr>
              <p:spPr bwMode="auto">
                <a:xfrm>
                  <a:off x="4500" y="306"/>
                  <a:ext cx="48" cy="48"/>
                </a:xfrm>
                <a:custGeom>
                  <a:avLst/>
                  <a:gdLst>
                    <a:gd name="T0" fmla="*/ 16 w 20"/>
                    <a:gd name="T1" fmla="*/ 3 h 20"/>
                    <a:gd name="T2" fmla="*/ 15 w 20"/>
                    <a:gd name="T3" fmla="*/ 17 h 20"/>
                    <a:gd name="T4" fmla="*/ 1 w 20"/>
                    <a:gd name="T5" fmla="*/ 15 h 20"/>
                    <a:gd name="T6" fmla="*/ 2 w 20"/>
                    <a:gd name="T7" fmla="*/ 5 h 20"/>
                    <a:gd name="T8" fmla="*/ 16 w 20"/>
                    <a:gd name="T9" fmla="*/ 3 h 20"/>
                    <a:gd name="T10" fmla="*/ 13 w 20"/>
                    <a:gd name="T11" fmla="*/ 10 h 20"/>
                    <a:gd name="T12" fmla="*/ 8 w 20"/>
                    <a:gd name="T13" fmla="*/ 8 h 20"/>
                    <a:gd name="T14" fmla="*/ 8 w 20"/>
                    <a:gd name="T15" fmla="*/ 10 h 20"/>
                    <a:gd name="T16" fmla="*/ 9 w 20"/>
                    <a:gd name="T17" fmla="*/ 11 h 20"/>
                    <a:gd name="T18" fmla="*/ 10 w 20"/>
                    <a:gd name="T19" fmla="*/ 12 h 20"/>
                    <a:gd name="T20" fmla="*/ 11 w 20"/>
                    <a:gd name="T21" fmla="*/ 13 h 20"/>
                    <a:gd name="T22" fmla="*/ 13 w 20"/>
                    <a:gd name="T2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0">
                      <a:moveTo>
                        <a:pt x="16" y="3"/>
                      </a:moveTo>
                      <a:cubicBezTo>
                        <a:pt x="20" y="7"/>
                        <a:pt x="20" y="14"/>
                        <a:pt x="15" y="17"/>
                      </a:cubicBezTo>
                      <a:cubicBezTo>
                        <a:pt x="11" y="20"/>
                        <a:pt x="4" y="20"/>
                        <a:pt x="1" y="15"/>
                      </a:cubicBezTo>
                      <a:cubicBezTo>
                        <a:pt x="0" y="11"/>
                        <a:pt x="0" y="7"/>
                        <a:pt x="2" y="5"/>
                      </a:cubicBezTo>
                      <a:cubicBezTo>
                        <a:pt x="5" y="0"/>
                        <a:pt x="12" y="0"/>
                        <a:pt x="16" y="3"/>
                      </a:cubicBezTo>
                      <a:close/>
                      <a:moveTo>
                        <a:pt x="13" y="10"/>
                      </a:moveTo>
                      <a:cubicBezTo>
                        <a:pt x="13" y="9"/>
                        <a:pt x="9" y="6"/>
                        <a:pt x="8" y="8"/>
                      </a:cubicBezTo>
                      <a:cubicBezTo>
                        <a:pt x="8" y="8"/>
                        <a:pt x="8" y="10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2" y="12"/>
                        <a:pt x="13" y="11"/>
                        <a:pt x="13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5"/>
                <p:cNvSpPr/>
                <p:nvPr/>
              </p:nvSpPr>
              <p:spPr bwMode="auto">
                <a:xfrm>
                  <a:off x="4467" y="404"/>
                  <a:ext cx="277" cy="107"/>
                </a:xfrm>
                <a:custGeom>
                  <a:avLst/>
                  <a:gdLst>
                    <a:gd name="T0" fmla="*/ 50 w 116"/>
                    <a:gd name="T1" fmla="*/ 43 h 45"/>
                    <a:gd name="T2" fmla="*/ 0 w 116"/>
                    <a:gd name="T3" fmla="*/ 3 h 45"/>
                    <a:gd name="T4" fmla="*/ 4 w 116"/>
                    <a:gd name="T5" fmla="*/ 2 h 45"/>
                    <a:gd name="T6" fmla="*/ 57 w 116"/>
                    <a:gd name="T7" fmla="*/ 38 h 45"/>
                    <a:gd name="T8" fmla="*/ 110 w 116"/>
                    <a:gd name="T9" fmla="*/ 4 h 45"/>
                    <a:gd name="T10" fmla="*/ 115 w 116"/>
                    <a:gd name="T11" fmla="*/ 7 h 45"/>
                    <a:gd name="T12" fmla="*/ 50 w 116"/>
                    <a:gd name="T13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5">
                      <a:moveTo>
                        <a:pt x="50" y="43"/>
                      </a:moveTo>
                      <a:cubicBezTo>
                        <a:pt x="28" y="41"/>
                        <a:pt x="1" y="28"/>
                        <a:pt x="0" y="3"/>
                      </a:cubicBezTo>
                      <a:cubicBezTo>
                        <a:pt x="0" y="1"/>
                        <a:pt x="3" y="0"/>
                        <a:pt x="4" y="2"/>
                      </a:cubicBezTo>
                      <a:cubicBezTo>
                        <a:pt x="8" y="26"/>
                        <a:pt x="35" y="39"/>
                        <a:pt x="57" y="38"/>
                      </a:cubicBezTo>
                      <a:cubicBezTo>
                        <a:pt x="81" y="37"/>
                        <a:pt x="98" y="23"/>
                        <a:pt x="110" y="4"/>
                      </a:cubicBezTo>
                      <a:cubicBezTo>
                        <a:pt x="112" y="1"/>
                        <a:pt x="116" y="4"/>
                        <a:pt x="115" y="7"/>
                      </a:cubicBezTo>
                      <a:cubicBezTo>
                        <a:pt x="103" y="31"/>
                        <a:pt x="77" y="45"/>
                        <a:pt x="5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6"/>
                <p:cNvSpPr>
                  <a:spLocks noEditPoints="1"/>
                </p:cNvSpPr>
                <p:nvPr/>
              </p:nvSpPr>
              <p:spPr bwMode="auto">
                <a:xfrm>
                  <a:off x="4286" y="-31"/>
                  <a:ext cx="666" cy="698"/>
                </a:xfrm>
                <a:custGeom>
                  <a:avLst/>
                  <a:gdLst>
                    <a:gd name="T0" fmla="*/ 53 w 279"/>
                    <a:gd name="T1" fmla="*/ 145 h 292"/>
                    <a:gd name="T2" fmla="*/ 127 w 279"/>
                    <a:gd name="T3" fmla="*/ 248 h 292"/>
                    <a:gd name="T4" fmla="*/ 226 w 279"/>
                    <a:gd name="T5" fmla="*/ 161 h 292"/>
                    <a:gd name="T6" fmla="*/ 162 w 279"/>
                    <a:gd name="T7" fmla="*/ 66 h 292"/>
                    <a:gd name="T8" fmla="*/ 159 w 279"/>
                    <a:gd name="T9" fmla="*/ 67 h 292"/>
                    <a:gd name="T10" fmla="*/ 146 w 279"/>
                    <a:gd name="T11" fmla="*/ 61 h 292"/>
                    <a:gd name="T12" fmla="*/ 53 w 279"/>
                    <a:gd name="T13" fmla="*/ 145 h 292"/>
                    <a:gd name="T14" fmla="*/ 2 w 279"/>
                    <a:gd name="T15" fmla="*/ 115 h 292"/>
                    <a:gd name="T16" fmla="*/ 25 w 279"/>
                    <a:gd name="T17" fmla="*/ 118 h 292"/>
                    <a:gd name="T18" fmla="*/ 52 w 279"/>
                    <a:gd name="T19" fmla="*/ 125 h 292"/>
                    <a:gd name="T20" fmla="*/ 83 w 279"/>
                    <a:gd name="T21" fmla="*/ 79 h 292"/>
                    <a:gd name="T22" fmla="*/ 68 w 279"/>
                    <a:gd name="T23" fmla="*/ 56 h 292"/>
                    <a:gd name="T24" fmla="*/ 71 w 279"/>
                    <a:gd name="T25" fmla="*/ 54 h 292"/>
                    <a:gd name="T26" fmla="*/ 86 w 279"/>
                    <a:gd name="T27" fmla="*/ 78 h 292"/>
                    <a:gd name="T28" fmla="*/ 147 w 279"/>
                    <a:gd name="T29" fmla="*/ 57 h 292"/>
                    <a:gd name="T30" fmla="*/ 162 w 279"/>
                    <a:gd name="T31" fmla="*/ 2 h 292"/>
                    <a:gd name="T32" fmla="*/ 166 w 279"/>
                    <a:gd name="T33" fmla="*/ 4 h 292"/>
                    <a:gd name="T34" fmla="*/ 152 w 279"/>
                    <a:gd name="T35" fmla="*/ 54 h 292"/>
                    <a:gd name="T36" fmla="*/ 153 w 279"/>
                    <a:gd name="T37" fmla="*/ 54 h 292"/>
                    <a:gd name="T38" fmla="*/ 154 w 279"/>
                    <a:gd name="T39" fmla="*/ 55 h 292"/>
                    <a:gd name="T40" fmla="*/ 152 w 279"/>
                    <a:gd name="T41" fmla="*/ 57 h 292"/>
                    <a:gd name="T42" fmla="*/ 156 w 279"/>
                    <a:gd name="T43" fmla="*/ 58 h 292"/>
                    <a:gd name="T44" fmla="*/ 157 w 279"/>
                    <a:gd name="T45" fmla="*/ 58 h 292"/>
                    <a:gd name="T46" fmla="*/ 217 w 279"/>
                    <a:gd name="T47" fmla="*/ 102 h 292"/>
                    <a:gd name="T48" fmla="*/ 237 w 279"/>
                    <a:gd name="T49" fmla="*/ 89 h 292"/>
                    <a:gd name="T50" fmla="*/ 239 w 279"/>
                    <a:gd name="T51" fmla="*/ 92 h 292"/>
                    <a:gd name="T52" fmla="*/ 219 w 279"/>
                    <a:gd name="T53" fmla="*/ 105 h 292"/>
                    <a:gd name="T54" fmla="*/ 219 w 279"/>
                    <a:gd name="T55" fmla="*/ 105 h 292"/>
                    <a:gd name="T56" fmla="*/ 233 w 279"/>
                    <a:gd name="T57" fmla="*/ 150 h 292"/>
                    <a:gd name="T58" fmla="*/ 230 w 279"/>
                    <a:gd name="T59" fmla="*/ 179 h 292"/>
                    <a:gd name="T60" fmla="*/ 276 w 279"/>
                    <a:gd name="T61" fmla="*/ 191 h 292"/>
                    <a:gd name="T62" fmla="*/ 275 w 279"/>
                    <a:gd name="T63" fmla="*/ 195 h 292"/>
                    <a:gd name="T64" fmla="*/ 229 w 279"/>
                    <a:gd name="T65" fmla="*/ 183 h 292"/>
                    <a:gd name="T66" fmla="*/ 184 w 279"/>
                    <a:gd name="T67" fmla="*/ 242 h 292"/>
                    <a:gd name="T68" fmla="*/ 184 w 279"/>
                    <a:gd name="T69" fmla="*/ 242 h 292"/>
                    <a:gd name="T70" fmla="*/ 199 w 279"/>
                    <a:gd name="T71" fmla="*/ 256 h 292"/>
                    <a:gd name="T72" fmla="*/ 196 w 279"/>
                    <a:gd name="T73" fmla="*/ 258 h 292"/>
                    <a:gd name="T74" fmla="*/ 182 w 279"/>
                    <a:gd name="T75" fmla="*/ 244 h 292"/>
                    <a:gd name="T76" fmla="*/ 182 w 279"/>
                    <a:gd name="T77" fmla="*/ 243 h 292"/>
                    <a:gd name="T78" fmla="*/ 176 w 279"/>
                    <a:gd name="T79" fmla="*/ 246 h 292"/>
                    <a:gd name="T80" fmla="*/ 110 w 279"/>
                    <a:gd name="T81" fmla="*/ 250 h 292"/>
                    <a:gd name="T82" fmla="*/ 97 w 279"/>
                    <a:gd name="T83" fmla="*/ 289 h 292"/>
                    <a:gd name="T84" fmla="*/ 94 w 279"/>
                    <a:gd name="T85" fmla="*/ 287 h 292"/>
                    <a:gd name="T86" fmla="*/ 107 w 279"/>
                    <a:gd name="T87" fmla="*/ 249 h 292"/>
                    <a:gd name="T88" fmla="*/ 68 w 279"/>
                    <a:gd name="T89" fmla="*/ 221 h 292"/>
                    <a:gd name="T90" fmla="*/ 55 w 279"/>
                    <a:gd name="T91" fmla="*/ 200 h 292"/>
                    <a:gd name="T92" fmla="*/ 54 w 279"/>
                    <a:gd name="T93" fmla="*/ 201 h 292"/>
                    <a:gd name="T94" fmla="*/ 38 w 279"/>
                    <a:gd name="T95" fmla="*/ 206 h 292"/>
                    <a:gd name="T96" fmla="*/ 26 w 279"/>
                    <a:gd name="T97" fmla="*/ 214 h 292"/>
                    <a:gd name="T98" fmla="*/ 23 w 279"/>
                    <a:gd name="T99" fmla="*/ 212 h 292"/>
                    <a:gd name="T100" fmla="*/ 53 w 279"/>
                    <a:gd name="T101" fmla="*/ 199 h 292"/>
                    <a:gd name="T102" fmla="*/ 55 w 279"/>
                    <a:gd name="T103" fmla="*/ 199 h 292"/>
                    <a:gd name="T104" fmla="*/ 51 w 279"/>
                    <a:gd name="T105" fmla="*/ 129 h 292"/>
                    <a:gd name="T106" fmla="*/ 29 w 279"/>
                    <a:gd name="T107" fmla="*/ 125 h 292"/>
                    <a:gd name="T108" fmla="*/ 18 w 279"/>
                    <a:gd name="T109" fmla="*/ 122 h 292"/>
                    <a:gd name="T110" fmla="*/ 10 w 279"/>
                    <a:gd name="T111" fmla="*/ 120 h 292"/>
                    <a:gd name="T112" fmla="*/ 4 w 279"/>
                    <a:gd name="T113" fmla="*/ 119 h 292"/>
                    <a:gd name="T114" fmla="*/ 3 w 279"/>
                    <a:gd name="T115" fmla="*/ 121 h 292"/>
                    <a:gd name="T116" fmla="*/ 0 w 279"/>
                    <a:gd name="T117" fmla="*/ 116 h 292"/>
                    <a:gd name="T118" fmla="*/ 2 w 279"/>
                    <a:gd name="T119" fmla="*/ 115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9" h="292">
                      <a:moveTo>
                        <a:pt x="53" y="145"/>
                      </a:moveTo>
                      <a:cubicBezTo>
                        <a:pt x="47" y="192"/>
                        <a:pt x="78" y="241"/>
                        <a:pt x="127" y="248"/>
                      </a:cubicBezTo>
                      <a:cubicBezTo>
                        <a:pt x="179" y="256"/>
                        <a:pt x="223" y="209"/>
                        <a:pt x="226" y="161"/>
                      </a:cubicBezTo>
                      <a:cubicBezTo>
                        <a:pt x="229" y="119"/>
                        <a:pt x="201" y="80"/>
                        <a:pt x="162" y="66"/>
                      </a:cubicBezTo>
                      <a:cubicBezTo>
                        <a:pt x="161" y="67"/>
                        <a:pt x="160" y="67"/>
                        <a:pt x="159" y="67"/>
                      </a:cubicBezTo>
                      <a:cubicBezTo>
                        <a:pt x="155" y="64"/>
                        <a:pt x="151" y="62"/>
                        <a:pt x="146" y="61"/>
                      </a:cubicBezTo>
                      <a:cubicBezTo>
                        <a:pt x="100" y="67"/>
                        <a:pt x="60" y="96"/>
                        <a:pt x="53" y="145"/>
                      </a:cubicBezTo>
                      <a:close/>
                      <a:moveTo>
                        <a:pt x="2" y="115"/>
                      </a:moveTo>
                      <a:cubicBezTo>
                        <a:pt x="8" y="112"/>
                        <a:pt x="18" y="117"/>
                        <a:pt x="25" y="118"/>
                      </a:cubicBezTo>
                      <a:cubicBezTo>
                        <a:pt x="34" y="120"/>
                        <a:pt x="44" y="122"/>
                        <a:pt x="52" y="125"/>
                      </a:cubicBezTo>
                      <a:cubicBezTo>
                        <a:pt x="59" y="108"/>
                        <a:pt x="69" y="92"/>
                        <a:pt x="83" y="79"/>
                      </a:cubicBezTo>
                      <a:cubicBezTo>
                        <a:pt x="78" y="72"/>
                        <a:pt x="72" y="64"/>
                        <a:pt x="68" y="56"/>
                      </a:cubicBezTo>
                      <a:cubicBezTo>
                        <a:pt x="67" y="54"/>
                        <a:pt x="69" y="52"/>
                        <a:pt x="71" y="54"/>
                      </a:cubicBezTo>
                      <a:cubicBezTo>
                        <a:pt x="77" y="61"/>
                        <a:pt x="81" y="69"/>
                        <a:pt x="86" y="78"/>
                      </a:cubicBezTo>
                      <a:cubicBezTo>
                        <a:pt x="102" y="64"/>
                        <a:pt x="123" y="56"/>
                        <a:pt x="147" y="57"/>
                      </a:cubicBezTo>
                      <a:cubicBezTo>
                        <a:pt x="150" y="39"/>
                        <a:pt x="156" y="20"/>
                        <a:pt x="162" y="2"/>
                      </a:cubicBezTo>
                      <a:cubicBezTo>
                        <a:pt x="163" y="0"/>
                        <a:pt x="167" y="1"/>
                        <a:pt x="166" y="4"/>
                      </a:cubicBezTo>
                      <a:cubicBezTo>
                        <a:pt x="162" y="20"/>
                        <a:pt x="158" y="38"/>
                        <a:pt x="152" y="54"/>
                      </a:cubicBezTo>
                      <a:cubicBezTo>
                        <a:pt x="153" y="54"/>
                        <a:pt x="153" y="54"/>
                        <a:pt x="153" y="54"/>
                      </a:cubicBezTo>
                      <a:cubicBezTo>
                        <a:pt x="154" y="53"/>
                        <a:pt x="155" y="55"/>
                        <a:pt x="154" y="55"/>
                      </a:cubicBezTo>
                      <a:cubicBezTo>
                        <a:pt x="154" y="56"/>
                        <a:pt x="153" y="56"/>
                        <a:pt x="152" y="57"/>
                      </a:cubicBezTo>
                      <a:cubicBezTo>
                        <a:pt x="154" y="57"/>
                        <a:pt x="155" y="57"/>
                        <a:pt x="156" y="58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82" y="65"/>
                        <a:pt x="203" y="81"/>
                        <a:pt x="217" y="102"/>
                      </a:cubicBezTo>
                      <a:cubicBezTo>
                        <a:pt x="223" y="97"/>
                        <a:pt x="230" y="91"/>
                        <a:pt x="237" y="89"/>
                      </a:cubicBezTo>
                      <a:cubicBezTo>
                        <a:pt x="239" y="88"/>
                        <a:pt x="240" y="91"/>
                        <a:pt x="239" y="92"/>
                      </a:cubicBezTo>
                      <a:cubicBezTo>
                        <a:pt x="232" y="96"/>
                        <a:pt x="225" y="100"/>
                        <a:pt x="219" y="105"/>
                      </a:cubicBezTo>
                      <a:cubicBezTo>
                        <a:pt x="219" y="105"/>
                        <a:pt x="219" y="105"/>
                        <a:pt x="219" y="105"/>
                      </a:cubicBezTo>
                      <a:cubicBezTo>
                        <a:pt x="227" y="119"/>
                        <a:pt x="232" y="134"/>
                        <a:pt x="233" y="150"/>
                      </a:cubicBezTo>
                      <a:cubicBezTo>
                        <a:pt x="233" y="160"/>
                        <a:pt x="232" y="169"/>
                        <a:pt x="230" y="179"/>
                      </a:cubicBezTo>
                      <a:cubicBezTo>
                        <a:pt x="245" y="182"/>
                        <a:pt x="261" y="185"/>
                        <a:pt x="276" y="191"/>
                      </a:cubicBezTo>
                      <a:cubicBezTo>
                        <a:pt x="279" y="192"/>
                        <a:pt x="278" y="196"/>
                        <a:pt x="275" y="195"/>
                      </a:cubicBezTo>
                      <a:cubicBezTo>
                        <a:pt x="259" y="193"/>
                        <a:pt x="244" y="187"/>
                        <a:pt x="229" y="183"/>
                      </a:cubicBezTo>
                      <a:cubicBezTo>
                        <a:pt x="222" y="207"/>
                        <a:pt x="206" y="228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9" y="246"/>
                        <a:pt x="195" y="250"/>
                        <a:pt x="199" y="256"/>
                      </a:cubicBezTo>
                      <a:cubicBezTo>
                        <a:pt x="201" y="258"/>
                        <a:pt x="198" y="260"/>
                        <a:pt x="196" y="258"/>
                      </a:cubicBezTo>
                      <a:cubicBezTo>
                        <a:pt x="191" y="254"/>
                        <a:pt x="187" y="249"/>
                        <a:pt x="182" y="244"/>
                      </a:cubicBezTo>
                      <a:cubicBezTo>
                        <a:pt x="182" y="243"/>
                        <a:pt x="182" y="243"/>
                        <a:pt x="182" y="243"/>
                      </a:cubicBezTo>
                      <a:cubicBezTo>
                        <a:pt x="180" y="244"/>
                        <a:pt x="178" y="245"/>
                        <a:pt x="176" y="246"/>
                      </a:cubicBezTo>
                      <a:cubicBezTo>
                        <a:pt x="154" y="257"/>
                        <a:pt x="131" y="257"/>
                        <a:pt x="110" y="250"/>
                      </a:cubicBezTo>
                      <a:cubicBezTo>
                        <a:pt x="109" y="263"/>
                        <a:pt x="105" y="278"/>
                        <a:pt x="97" y="289"/>
                      </a:cubicBezTo>
                      <a:cubicBezTo>
                        <a:pt x="96" y="292"/>
                        <a:pt x="92" y="290"/>
                        <a:pt x="94" y="287"/>
                      </a:cubicBezTo>
                      <a:cubicBezTo>
                        <a:pt x="100" y="274"/>
                        <a:pt x="105" y="263"/>
                        <a:pt x="107" y="249"/>
                      </a:cubicBezTo>
                      <a:cubicBezTo>
                        <a:pt x="92" y="243"/>
                        <a:pt x="79" y="234"/>
                        <a:pt x="68" y="221"/>
                      </a:cubicBezTo>
                      <a:cubicBezTo>
                        <a:pt x="63" y="214"/>
                        <a:pt x="58" y="207"/>
                        <a:pt x="55" y="200"/>
                      </a:cubicBezTo>
                      <a:cubicBezTo>
                        <a:pt x="55" y="200"/>
                        <a:pt x="55" y="201"/>
                        <a:pt x="54" y="201"/>
                      </a:cubicBezTo>
                      <a:cubicBezTo>
                        <a:pt x="49" y="202"/>
                        <a:pt x="43" y="204"/>
                        <a:pt x="38" y="206"/>
                      </a:cubicBezTo>
                      <a:cubicBezTo>
                        <a:pt x="34" y="208"/>
                        <a:pt x="30" y="212"/>
                        <a:pt x="26" y="214"/>
                      </a:cubicBezTo>
                      <a:cubicBezTo>
                        <a:pt x="25" y="215"/>
                        <a:pt x="22" y="213"/>
                        <a:pt x="23" y="212"/>
                      </a:cubicBezTo>
                      <a:cubicBezTo>
                        <a:pt x="29" y="203"/>
                        <a:pt x="43" y="199"/>
                        <a:pt x="53" y="199"/>
                      </a:cubicBezTo>
                      <a:cubicBezTo>
                        <a:pt x="54" y="199"/>
                        <a:pt x="54" y="199"/>
                        <a:pt x="55" y="199"/>
                      </a:cubicBezTo>
                      <a:cubicBezTo>
                        <a:pt x="44" y="177"/>
                        <a:pt x="44" y="152"/>
                        <a:pt x="51" y="129"/>
                      </a:cubicBezTo>
                      <a:cubicBezTo>
                        <a:pt x="44" y="129"/>
                        <a:pt x="37" y="126"/>
                        <a:pt x="29" y="125"/>
                      </a:cubicBezTo>
                      <a:cubicBezTo>
                        <a:pt x="26" y="124"/>
                        <a:pt x="22" y="123"/>
                        <a:pt x="18" y="122"/>
                      </a:cubicBezTo>
                      <a:cubicBezTo>
                        <a:pt x="15" y="121"/>
                        <a:pt x="13" y="120"/>
                        <a:pt x="10" y="120"/>
                      </a:cubicBezTo>
                      <a:cubicBezTo>
                        <a:pt x="8" y="118"/>
                        <a:pt x="6" y="118"/>
                        <a:pt x="4" y="119"/>
                      </a:cubicBezTo>
                      <a:cubicBezTo>
                        <a:pt x="5" y="120"/>
                        <a:pt x="4" y="122"/>
                        <a:pt x="3" y="121"/>
                      </a:cubicBezTo>
                      <a:cubicBezTo>
                        <a:pt x="0" y="120"/>
                        <a:pt x="0" y="119"/>
                        <a:pt x="0" y="116"/>
                      </a:cubicBezTo>
                      <a:cubicBezTo>
                        <a:pt x="0" y="116"/>
                        <a:pt x="1" y="115"/>
                        <a:pt x="2" y="1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7423077" y="1735788"/>
              <a:ext cx="584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API使用比较分析</a:t>
              </a:r>
              <a:endPara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23620" y="2183765"/>
            <a:ext cx="2434590" cy="4255135"/>
            <a:chOff x="5212" y="3830"/>
            <a:chExt cx="2714" cy="6701"/>
          </a:xfrm>
        </p:grpSpPr>
        <p:sp>
          <p:nvSpPr>
            <p:cNvPr id="35" name="圆角矩形 34"/>
            <p:cNvSpPr/>
            <p:nvPr/>
          </p:nvSpPr>
          <p:spPr>
            <a:xfrm>
              <a:off x="5212" y="3830"/>
              <a:ext cx="2714" cy="6663"/>
            </a:xfrm>
            <a:prstGeom prst="roundRect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lIns="91438" tIns="45719" rIns="91438" bIns="45719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charset="-127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538" y="4933"/>
              <a:ext cx="2360" cy="55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文字识别：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手写文字识别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0-5W    0.005元/次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网络图片文字识别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0-5W    0.005元/次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语音合成：</a:t>
              </a:r>
              <a:endParaRPr lang="zh-CN" altLang="en-US" sz="1400" b="1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未认证用户5QPS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认证用户10QPS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78B16"/>
                  </a:solidFill>
                  <a:sym typeface="+mn-ea"/>
                </a:rPr>
                <a:t>文本翻译</a:t>
              </a: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：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078B16"/>
                  </a:solidFill>
                  <a:sym typeface="+mn-ea"/>
                </a:rPr>
                <a:t>标准版 免费</a:t>
              </a:r>
              <a:endParaRPr lang="zh-CN" altLang="en-US" sz="1400">
                <a:solidFill>
                  <a:srgbClr val="078B16"/>
                </a:solidFill>
                <a:sym typeface="+mn-ea"/>
              </a:endParaRPr>
            </a:p>
            <a:p>
              <a:pPr defTabSz="96202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srgbClr val="078B16"/>
                </a:solidFill>
                <a:sym typeface="+mn-ea"/>
              </a:endParaRPr>
            </a:p>
          </p:txBody>
        </p: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" y="1648460"/>
            <a:ext cx="633095" cy="86550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1401445" y="2495550"/>
            <a:ext cx="1713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endParaRPr lang="zh-CN" altLang="en-US"/>
          </a:p>
        </p:txBody>
      </p:sp>
      <p:pic>
        <p:nvPicPr>
          <p:cNvPr id="3" name="图片 2" descr="百度AI 图片识别文字 付费额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430" y="1115060"/>
            <a:ext cx="7377430" cy="1098550"/>
          </a:xfrm>
          <a:prstGeom prst="rect">
            <a:avLst/>
          </a:prstGeom>
        </p:spPr>
      </p:pic>
      <p:pic>
        <p:nvPicPr>
          <p:cNvPr id="4" name="图片 3" descr="百度AI 通用文字识别 使用额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35" y="2680970"/>
            <a:ext cx="3315335" cy="3308350"/>
          </a:xfrm>
          <a:prstGeom prst="rect">
            <a:avLst/>
          </a:prstGeom>
        </p:spPr>
      </p:pic>
      <p:pic>
        <p:nvPicPr>
          <p:cNvPr id="5" name="图片 4" descr="百度AI 在线语音合成 付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60" y="2884170"/>
            <a:ext cx="4406900" cy="2901950"/>
          </a:xfrm>
          <a:prstGeom prst="rect">
            <a:avLst/>
          </a:prstGeom>
        </p:spPr>
      </p:pic>
      <p:pic>
        <p:nvPicPr>
          <p:cNvPr id="6" name="9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3810" y="36322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411468556"/>
  <p:tag name="KSO_WM_UNIT_PLACING_PICTURE_USER_VIEWPORT" val="{&quot;height&quot;:7891.1700787401578,&quot;width&quot;:7548.949606299212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</Words>
  <Application>WPS 演示</Application>
  <PresentationFormat>宽屏</PresentationFormat>
  <Paragraphs>169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Malgun Gothic</vt:lpstr>
      <vt:lpstr>Calibri</vt:lpstr>
      <vt:lpstr>Arial Unicode MS</vt:lpstr>
      <vt:lpstr>Calibri Light</vt:lpstr>
      <vt:lpstr>Calibri</vt:lpstr>
      <vt:lpstr>华康海报体W12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黄嘉慧</cp:lastModifiedBy>
  <cp:revision>13</cp:revision>
  <dcterms:created xsi:type="dcterms:W3CDTF">2019-06-15T12:56:00Z</dcterms:created>
  <dcterms:modified xsi:type="dcterms:W3CDTF">2020-01-09T17:47:56Z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